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18"/>
  </p:notesMasterIdLst>
  <p:sldIdLst>
    <p:sldId id="257" r:id="rId2"/>
    <p:sldId id="495" r:id="rId3"/>
    <p:sldId id="496" r:id="rId4"/>
    <p:sldId id="497" r:id="rId5"/>
    <p:sldId id="503" r:id="rId6"/>
    <p:sldId id="512" r:id="rId7"/>
    <p:sldId id="511" r:id="rId8"/>
    <p:sldId id="513" r:id="rId9"/>
    <p:sldId id="514" r:id="rId10"/>
    <p:sldId id="515" r:id="rId11"/>
    <p:sldId id="516" r:id="rId12"/>
    <p:sldId id="517" r:id="rId13"/>
    <p:sldId id="518" r:id="rId14"/>
    <p:sldId id="519" r:id="rId15"/>
    <p:sldId id="520" r:id="rId16"/>
    <p:sldId id="51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áudio Lima" initials="CL" lastIdx="1" clrIdx="0">
    <p:extLst>
      <p:ext uri="{19B8F6BF-5375-455C-9EA6-DF929625EA0E}">
        <p15:presenceInfo xmlns:p15="http://schemas.microsoft.com/office/powerpoint/2012/main" userId="77dd81a65d0c27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D73AF-D362-4C2F-A0BA-18E532348091}" v="69" dt="2024-08-07T14:37:14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61" autoAdjust="0"/>
    <p:restoredTop sz="91709" autoAdjust="0"/>
  </p:normalViewPr>
  <p:slideViewPr>
    <p:cSldViewPr snapToGrid="0" snapToObjects="1">
      <p:cViewPr varScale="1">
        <p:scale>
          <a:sx n="101" d="100"/>
          <a:sy n="101" d="100"/>
        </p:scale>
        <p:origin x="24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te,Chris" userId="4ab04b84-7404-45e1-a7f6-f8e965f9c353" providerId="ADAL" clId="{BBB1ACAB-2790-4ACD-8AB5-0D55E0DFBED3}"/>
    <pc:docChg chg="modSld">
      <pc:chgData name="Lute,Chris" userId="4ab04b84-7404-45e1-a7f6-f8e965f9c353" providerId="ADAL" clId="{BBB1ACAB-2790-4ACD-8AB5-0D55E0DFBED3}" dt="2022-12-06T21:54:20.974" v="0" actId="20577"/>
      <pc:docMkLst>
        <pc:docMk/>
      </pc:docMkLst>
      <pc:sldChg chg="modSp mod">
        <pc:chgData name="Lute,Chris" userId="4ab04b84-7404-45e1-a7f6-f8e965f9c353" providerId="ADAL" clId="{BBB1ACAB-2790-4ACD-8AB5-0D55E0DFBED3}" dt="2022-12-06T21:54:20.974" v="0" actId="20577"/>
        <pc:sldMkLst>
          <pc:docMk/>
          <pc:sldMk cId="2438061268" sldId="480"/>
        </pc:sldMkLst>
        <pc:spChg chg="mod">
          <ac:chgData name="Lute,Chris" userId="4ab04b84-7404-45e1-a7f6-f8e965f9c353" providerId="ADAL" clId="{BBB1ACAB-2790-4ACD-8AB5-0D55E0DFBED3}" dt="2022-12-06T21:54:20.974" v="0" actId="20577"/>
          <ac:spMkLst>
            <pc:docMk/>
            <pc:sldMk cId="2438061268" sldId="480"/>
            <ac:spMk id="3" creationId="{4D101D15-2414-4F27-B61F-787D8AF6C293}"/>
          </ac:spMkLst>
        </pc:spChg>
      </pc:sldChg>
    </pc:docChg>
  </pc:docChgLst>
  <pc:docChgLst>
    <pc:chgData name="Lute,Chris" userId="4ab04b84-7404-45e1-a7f6-f8e965f9c353" providerId="ADAL" clId="{0A3758F4-3D31-4B7D-BAF5-C120CC5588A1}"/>
    <pc:docChg chg="undo custSel addSld delSld modSld sldOrd">
      <pc:chgData name="Lute,Chris" userId="4ab04b84-7404-45e1-a7f6-f8e965f9c353" providerId="ADAL" clId="{0A3758F4-3D31-4B7D-BAF5-C120CC5588A1}" dt="2024-05-21T05:12:32.936" v="3828" actId="1076"/>
      <pc:docMkLst>
        <pc:docMk/>
      </pc:docMkLst>
      <pc:sldChg chg="modSp mod">
        <pc:chgData name="Lute,Chris" userId="4ab04b84-7404-45e1-a7f6-f8e965f9c353" providerId="ADAL" clId="{0A3758F4-3D31-4B7D-BAF5-C120CC5588A1}" dt="2024-05-19T14:29:00.591" v="46" actId="113"/>
        <pc:sldMkLst>
          <pc:docMk/>
          <pc:sldMk cId="616750953" sldId="257"/>
        </pc:sldMkLst>
        <pc:spChg chg="mod">
          <ac:chgData name="Lute,Chris" userId="4ab04b84-7404-45e1-a7f6-f8e965f9c353" providerId="ADAL" clId="{0A3758F4-3D31-4B7D-BAF5-C120CC5588A1}" dt="2024-05-19T14:28:45.931" v="33" actId="20577"/>
          <ac:spMkLst>
            <pc:docMk/>
            <pc:sldMk cId="616750953" sldId="257"/>
            <ac:spMk id="2" creationId="{00000000-0000-0000-0000-000000000000}"/>
          </ac:spMkLst>
        </pc:spChg>
        <pc:spChg chg="mod">
          <ac:chgData name="Lute,Chris" userId="4ab04b84-7404-45e1-a7f6-f8e965f9c353" providerId="ADAL" clId="{0A3758F4-3D31-4B7D-BAF5-C120CC5588A1}" dt="2024-05-19T14:29:00.591" v="46" actId="113"/>
          <ac:spMkLst>
            <pc:docMk/>
            <pc:sldMk cId="616750953" sldId="257"/>
            <ac:spMk id="3" creationId="{00000000-0000-0000-0000-000000000000}"/>
          </ac:spMkLst>
        </pc:spChg>
      </pc:sldChg>
      <pc:sldChg chg="del">
        <pc:chgData name="Lute,Chris" userId="4ab04b84-7404-45e1-a7f6-f8e965f9c353" providerId="ADAL" clId="{0A3758F4-3D31-4B7D-BAF5-C120CC5588A1}" dt="2024-05-21T04:16:04.878" v="2640" actId="2696"/>
        <pc:sldMkLst>
          <pc:docMk/>
          <pc:sldMk cId="1035958888" sldId="465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1268708539" sldId="466"/>
        </pc:sldMkLst>
      </pc:sldChg>
      <pc:sldChg chg="addSp delSp modSp del mod">
        <pc:chgData name="Lute,Chris" userId="4ab04b84-7404-45e1-a7f6-f8e965f9c353" providerId="ADAL" clId="{0A3758F4-3D31-4B7D-BAF5-C120CC5588A1}" dt="2024-05-21T04:16:40.345" v="2641" actId="2696"/>
        <pc:sldMkLst>
          <pc:docMk/>
          <pc:sldMk cId="691740146" sldId="467"/>
        </pc:sldMkLst>
        <pc:spChg chg="add del">
          <ac:chgData name="Lute,Chris" userId="4ab04b84-7404-45e1-a7f6-f8e965f9c353" providerId="ADAL" clId="{0A3758F4-3D31-4B7D-BAF5-C120CC5588A1}" dt="2024-05-19T14:38:18.501" v="188" actId="478"/>
          <ac:spMkLst>
            <pc:docMk/>
            <pc:sldMk cId="691740146" sldId="467"/>
            <ac:spMk id="5" creationId="{4CF41F86-DEE4-4EB3-92B4-36E69B21F282}"/>
          </ac:spMkLst>
        </pc:spChg>
        <pc:spChg chg="add del">
          <ac:chgData name="Lute,Chris" userId="4ab04b84-7404-45e1-a7f6-f8e965f9c353" providerId="ADAL" clId="{0A3758F4-3D31-4B7D-BAF5-C120CC5588A1}" dt="2024-05-19T14:38:17.012" v="185" actId="478"/>
          <ac:spMkLst>
            <pc:docMk/>
            <pc:sldMk cId="691740146" sldId="467"/>
            <ac:spMk id="10" creationId="{D65DFE33-8FF9-4FDD-8DB7-5499D34FE26A}"/>
          </ac:spMkLst>
        </pc:spChg>
        <pc:picChg chg="mod">
          <ac:chgData name="Lute,Chris" userId="4ab04b84-7404-45e1-a7f6-f8e965f9c353" providerId="ADAL" clId="{0A3758F4-3D31-4B7D-BAF5-C120CC5588A1}" dt="2024-05-19T14:38:18.011" v="187" actId="14100"/>
          <ac:picMkLst>
            <pc:docMk/>
            <pc:sldMk cId="691740146" sldId="467"/>
            <ac:picMk id="8" creationId="{B580AF66-B24F-4330-B8C6-FD18B259C80C}"/>
          </ac:picMkLst>
        </pc:picChg>
      </pc:sldChg>
      <pc:sldChg chg="addSp delSp modSp mod modNotesTx">
        <pc:chgData name="Lute,Chris" userId="4ab04b84-7404-45e1-a7f6-f8e965f9c353" providerId="ADAL" clId="{0A3758F4-3D31-4B7D-BAF5-C120CC5588A1}" dt="2024-05-21T04:36:40.073" v="3106" actId="20577"/>
        <pc:sldMkLst>
          <pc:docMk/>
          <pc:sldMk cId="3457263016" sldId="468"/>
        </pc:sldMkLst>
        <pc:spChg chg="mod">
          <ac:chgData name="Lute,Chris" userId="4ab04b84-7404-45e1-a7f6-f8e965f9c353" providerId="ADAL" clId="{0A3758F4-3D31-4B7D-BAF5-C120CC5588A1}" dt="2024-05-21T04:17:46.507" v="2665" actId="20577"/>
          <ac:spMkLst>
            <pc:docMk/>
            <pc:sldMk cId="3457263016" sldId="468"/>
            <ac:spMk id="3" creationId="{F2D506B0-13B4-4BE4-AE36-1275CAA0751F}"/>
          </ac:spMkLst>
        </pc:spChg>
        <pc:spChg chg="del">
          <ac:chgData name="Lute,Chris" userId="4ab04b84-7404-45e1-a7f6-f8e965f9c353" providerId="ADAL" clId="{0A3758F4-3D31-4B7D-BAF5-C120CC5588A1}" dt="2024-05-21T04:17:26.900" v="2642" actId="478"/>
          <ac:spMkLst>
            <pc:docMk/>
            <pc:sldMk cId="3457263016" sldId="468"/>
            <ac:spMk id="5" creationId="{CEE5DF2D-85B8-4580-A3A8-564706D7C621}"/>
          </ac:spMkLst>
        </pc:spChg>
        <pc:spChg chg="mod">
          <ac:chgData name="Lute,Chris" userId="4ab04b84-7404-45e1-a7f6-f8e965f9c353" providerId="ADAL" clId="{0A3758F4-3D31-4B7D-BAF5-C120CC5588A1}" dt="2024-05-21T04:26:44.141" v="2692" actId="12788"/>
          <ac:spMkLst>
            <pc:docMk/>
            <pc:sldMk cId="3457263016" sldId="468"/>
            <ac:spMk id="10" creationId="{A4DC52F7-CF3B-4451-85F6-63450E9F70A4}"/>
          </ac:spMkLst>
        </pc:spChg>
        <pc:spChg chg="mod">
          <ac:chgData name="Lute,Chris" userId="4ab04b84-7404-45e1-a7f6-f8e965f9c353" providerId="ADAL" clId="{0A3758F4-3D31-4B7D-BAF5-C120CC5588A1}" dt="2024-05-21T04:26:44.141" v="2692" actId="12788"/>
          <ac:spMkLst>
            <pc:docMk/>
            <pc:sldMk cId="3457263016" sldId="468"/>
            <ac:spMk id="20" creationId="{2087A31C-63EE-4936-AE5D-7EF13C053C5C}"/>
          </ac:spMkLst>
        </pc:spChg>
        <pc:spChg chg="mod">
          <ac:chgData name="Lute,Chris" userId="4ab04b84-7404-45e1-a7f6-f8e965f9c353" providerId="ADAL" clId="{0A3758F4-3D31-4B7D-BAF5-C120CC5588A1}" dt="2024-05-21T04:26:44.141" v="2692" actId="12788"/>
          <ac:spMkLst>
            <pc:docMk/>
            <pc:sldMk cId="3457263016" sldId="468"/>
            <ac:spMk id="21" creationId="{CC2D82F1-731A-4ED5-80B2-D78DA6B1965D}"/>
          </ac:spMkLst>
        </pc:spChg>
        <pc:grpChg chg="add mod">
          <ac:chgData name="Lute,Chris" userId="4ab04b84-7404-45e1-a7f6-f8e965f9c353" providerId="ADAL" clId="{0A3758F4-3D31-4B7D-BAF5-C120CC5588A1}" dt="2024-05-21T04:26:44.141" v="2692" actId="12788"/>
          <ac:grpSpMkLst>
            <pc:docMk/>
            <pc:sldMk cId="3457263016" sldId="468"/>
            <ac:grpSpMk id="6" creationId="{AB25AB11-79E5-FCAC-F08F-F9BCE6946401}"/>
          </ac:grpSpMkLst>
        </pc:grp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8" creationId="{E5F165B6-EBF8-43BC-9E08-4648B93B158B}"/>
          </ac:picMkLst>
        </pc:pic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11" creationId="{9934EC43-8EE6-4D62-A5C7-C36BCBA2028C}"/>
          </ac:picMkLst>
        </pc:pic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14" creationId="{C8F3C5B9-0749-46C5-9815-8776C6207396}"/>
          </ac:picMkLst>
        </pc:pic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15" creationId="{550E9BBD-67FC-4EEB-A8C7-0849115A552E}"/>
          </ac:picMkLst>
        </pc:pic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18" creationId="{1A1AA763-2602-4D69-A393-FFAFED5BD662}"/>
          </ac:picMkLst>
        </pc:picChg>
        <pc:picChg chg="mod">
          <ac:chgData name="Lute,Chris" userId="4ab04b84-7404-45e1-a7f6-f8e965f9c353" providerId="ADAL" clId="{0A3758F4-3D31-4B7D-BAF5-C120CC5588A1}" dt="2024-05-21T04:20:26.915" v="2673" actId="164"/>
          <ac:picMkLst>
            <pc:docMk/>
            <pc:sldMk cId="3457263016" sldId="468"/>
            <ac:picMk id="19" creationId="{06EF614A-79CB-4E1C-A6B9-7E2951D58D2D}"/>
          </ac:picMkLst>
        </pc:picChg>
      </pc:sldChg>
      <pc:sldChg chg="del">
        <pc:chgData name="Lute,Chris" userId="4ab04b84-7404-45e1-a7f6-f8e965f9c353" providerId="ADAL" clId="{0A3758F4-3D31-4B7D-BAF5-C120CC5588A1}" dt="2024-05-21T04:38:55.525" v="3107" actId="2696"/>
        <pc:sldMkLst>
          <pc:docMk/>
          <pc:sldMk cId="2756419587" sldId="469"/>
        </pc:sldMkLst>
      </pc:sldChg>
      <pc:sldChg chg="del">
        <pc:chgData name="Lute,Chris" userId="4ab04b84-7404-45e1-a7f6-f8e965f9c353" providerId="ADAL" clId="{0A3758F4-3D31-4B7D-BAF5-C120CC5588A1}" dt="2024-05-21T04:38:59.753" v="3108" actId="2696"/>
        <pc:sldMkLst>
          <pc:docMk/>
          <pc:sldMk cId="11623624" sldId="470"/>
        </pc:sldMkLst>
      </pc:sldChg>
      <pc:sldChg chg="del">
        <pc:chgData name="Lute,Chris" userId="4ab04b84-7404-45e1-a7f6-f8e965f9c353" providerId="ADAL" clId="{0A3758F4-3D31-4B7D-BAF5-C120CC5588A1}" dt="2024-05-19T14:30:19.605" v="47" actId="2696"/>
        <pc:sldMkLst>
          <pc:docMk/>
          <pc:sldMk cId="2450593789" sldId="473"/>
        </pc:sldMkLst>
      </pc:sldChg>
      <pc:sldChg chg="del">
        <pc:chgData name="Lute,Chris" userId="4ab04b84-7404-45e1-a7f6-f8e965f9c353" providerId="ADAL" clId="{0A3758F4-3D31-4B7D-BAF5-C120CC5588A1}" dt="2024-05-19T14:30:19.605" v="47" actId="2696"/>
        <pc:sldMkLst>
          <pc:docMk/>
          <pc:sldMk cId="2809836095" sldId="477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4230181719" sldId="479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2438061268" sldId="480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1713968088" sldId="481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1065881911" sldId="482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625451698" sldId="483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2428401221" sldId="484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1981206778" sldId="485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553400568" sldId="486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3367260892" sldId="487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2473134957" sldId="488"/>
        </pc:sldMkLst>
      </pc:sldChg>
      <pc:sldChg chg="del">
        <pc:chgData name="Lute,Chris" userId="4ab04b84-7404-45e1-a7f6-f8e965f9c353" providerId="ADAL" clId="{0A3758F4-3D31-4B7D-BAF5-C120CC5588A1}" dt="2024-05-19T14:30:19.605" v="47" actId="2696"/>
        <pc:sldMkLst>
          <pc:docMk/>
          <pc:sldMk cId="514001350" sldId="489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1276362360" sldId="490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3621031672" sldId="491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2348692677" sldId="492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614576108" sldId="493"/>
        </pc:sldMkLst>
      </pc:sldChg>
      <pc:sldChg chg="del">
        <pc:chgData name="Lute,Chris" userId="4ab04b84-7404-45e1-a7f6-f8e965f9c353" providerId="ADAL" clId="{0A3758F4-3D31-4B7D-BAF5-C120CC5588A1}" dt="2024-05-19T14:39:11.327" v="189" actId="47"/>
        <pc:sldMkLst>
          <pc:docMk/>
          <pc:sldMk cId="3433158706" sldId="494"/>
        </pc:sldMkLst>
      </pc:sldChg>
      <pc:sldChg chg="new del">
        <pc:chgData name="Lute,Chris" userId="4ab04b84-7404-45e1-a7f6-f8e965f9c353" providerId="ADAL" clId="{0A3758F4-3D31-4B7D-BAF5-C120CC5588A1}" dt="2024-05-19T14:30:26.585" v="49" actId="680"/>
        <pc:sldMkLst>
          <pc:docMk/>
          <pc:sldMk cId="274473155" sldId="495"/>
        </pc:sldMkLst>
      </pc:sldChg>
      <pc:sldChg chg="addSp modSp new mod ord">
        <pc:chgData name="Lute,Chris" userId="4ab04b84-7404-45e1-a7f6-f8e965f9c353" providerId="ADAL" clId="{0A3758F4-3D31-4B7D-BAF5-C120CC5588A1}" dt="2024-05-19T14:36:06.024" v="180" actId="20577"/>
        <pc:sldMkLst>
          <pc:docMk/>
          <pc:sldMk cId="3552966193" sldId="495"/>
        </pc:sldMkLst>
        <pc:spChg chg="mod">
          <ac:chgData name="Lute,Chris" userId="4ab04b84-7404-45e1-a7f6-f8e965f9c353" providerId="ADAL" clId="{0A3758F4-3D31-4B7D-BAF5-C120CC5588A1}" dt="2024-05-19T14:36:06.024" v="180" actId="20577"/>
          <ac:spMkLst>
            <pc:docMk/>
            <pc:sldMk cId="3552966193" sldId="495"/>
            <ac:spMk id="3" creationId="{5E32693F-81C9-EDF3-A678-786194DF7AD9}"/>
          </ac:spMkLst>
        </pc:spChg>
        <pc:spChg chg="add mod">
          <ac:chgData name="Lute,Chris" userId="4ab04b84-7404-45e1-a7f6-f8e965f9c353" providerId="ADAL" clId="{0A3758F4-3D31-4B7D-BAF5-C120CC5588A1}" dt="2024-05-19T14:34:42.813" v="162" actId="113"/>
          <ac:spMkLst>
            <pc:docMk/>
            <pc:sldMk cId="3552966193" sldId="495"/>
            <ac:spMk id="5" creationId="{092482E8-A7C6-B094-947B-1D7424F2788D}"/>
          </ac:spMkLst>
        </pc:spChg>
      </pc:sldChg>
      <pc:sldChg chg="addSp delSp modSp new mod">
        <pc:chgData name="Lute,Chris" userId="4ab04b84-7404-45e1-a7f6-f8e965f9c353" providerId="ADAL" clId="{0A3758F4-3D31-4B7D-BAF5-C120CC5588A1}" dt="2024-05-19T15:05:15.312" v="486" actId="12788"/>
        <pc:sldMkLst>
          <pc:docMk/>
          <pc:sldMk cId="72662233" sldId="496"/>
        </pc:sldMkLst>
        <pc:spChg chg="mod">
          <ac:chgData name="Lute,Chris" userId="4ab04b84-7404-45e1-a7f6-f8e965f9c353" providerId="ADAL" clId="{0A3758F4-3D31-4B7D-BAF5-C120CC5588A1}" dt="2024-05-19T14:59:40.479" v="376" actId="6549"/>
          <ac:spMkLst>
            <pc:docMk/>
            <pc:sldMk cId="72662233" sldId="496"/>
            <ac:spMk id="3" creationId="{856C71B2-DFA6-1419-B8DA-EA0B7CF7127C}"/>
          </ac:spMkLst>
        </pc:spChg>
        <pc:spChg chg="add mod">
          <ac:chgData name="Lute,Chris" userId="4ab04b84-7404-45e1-a7f6-f8e965f9c353" providerId="ADAL" clId="{0A3758F4-3D31-4B7D-BAF5-C120CC5588A1}" dt="2024-05-19T15:05:15.312" v="486" actId="12788"/>
          <ac:spMkLst>
            <pc:docMk/>
            <pc:sldMk cId="72662233" sldId="496"/>
            <ac:spMk id="5" creationId="{AF3B6C02-E2ED-5889-3301-4EE59BF4784D}"/>
          </ac:spMkLst>
        </pc:spChg>
        <pc:spChg chg="add mod">
          <ac:chgData name="Lute,Chris" userId="4ab04b84-7404-45e1-a7f6-f8e965f9c353" providerId="ADAL" clId="{0A3758F4-3D31-4B7D-BAF5-C120CC5588A1}" dt="2024-05-19T15:04:50.819" v="482" actId="12788"/>
          <ac:spMkLst>
            <pc:docMk/>
            <pc:sldMk cId="72662233" sldId="496"/>
            <ac:spMk id="7" creationId="{ABF23BA7-BB35-FC83-73B4-F787A40BC6D9}"/>
          </ac:spMkLst>
        </pc:spChg>
        <pc:spChg chg="add mod">
          <ac:chgData name="Lute,Chris" userId="4ab04b84-7404-45e1-a7f6-f8e965f9c353" providerId="ADAL" clId="{0A3758F4-3D31-4B7D-BAF5-C120CC5588A1}" dt="2024-05-19T15:05:15.312" v="486" actId="12788"/>
          <ac:spMkLst>
            <pc:docMk/>
            <pc:sldMk cId="72662233" sldId="496"/>
            <ac:spMk id="9" creationId="{D6BF14FF-C0D2-0E07-8B7E-403D451D160A}"/>
          </ac:spMkLst>
        </pc:spChg>
        <pc:spChg chg="add mod">
          <ac:chgData name="Lute,Chris" userId="4ab04b84-7404-45e1-a7f6-f8e965f9c353" providerId="ADAL" clId="{0A3758F4-3D31-4B7D-BAF5-C120CC5588A1}" dt="2024-05-19T15:05:10.506" v="485" actId="1076"/>
          <ac:spMkLst>
            <pc:docMk/>
            <pc:sldMk cId="72662233" sldId="496"/>
            <ac:spMk id="10" creationId="{2620AD6F-EC80-BF8D-0EA2-D82F43208333}"/>
          </ac:spMkLst>
        </pc:spChg>
        <pc:spChg chg="add mod">
          <ac:chgData name="Lute,Chris" userId="4ab04b84-7404-45e1-a7f6-f8e965f9c353" providerId="ADAL" clId="{0A3758F4-3D31-4B7D-BAF5-C120CC5588A1}" dt="2024-05-19T15:04:41.339" v="480" actId="12788"/>
          <ac:spMkLst>
            <pc:docMk/>
            <pc:sldMk cId="72662233" sldId="496"/>
            <ac:spMk id="12" creationId="{C44A0C90-4227-8922-4975-22D1C43A2CE1}"/>
          </ac:spMkLst>
        </pc:spChg>
        <pc:spChg chg="add mod">
          <ac:chgData name="Lute,Chris" userId="4ab04b84-7404-45e1-a7f6-f8e965f9c353" providerId="ADAL" clId="{0A3758F4-3D31-4B7D-BAF5-C120CC5588A1}" dt="2024-05-19T15:05:10.506" v="485" actId="1076"/>
          <ac:spMkLst>
            <pc:docMk/>
            <pc:sldMk cId="72662233" sldId="496"/>
            <ac:spMk id="14" creationId="{A66351C3-5DC3-A9D5-3857-A2DE52F59DCD}"/>
          </ac:spMkLst>
        </pc:spChg>
        <pc:picChg chg="add mod modCrop">
          <ac:chgData name="Lute,Chris" userId="4ab04b84-7404-45e1-a7f6-f8e965f9c353" providerId="ADAL" clId="{0A3758F4-3D31-4B7D-BAF5-C120CC5588A1}" dt="2024-05-19T15:05:15.312" v="486" actId="12788"/>
          <ac:picMkLst>
            <pc:docMk/>
            <pc:sldMk cId="72662233" sldId="496"/>
            <ac:picMk id="8" creationId="{6F7BE038-7C3B-320B-EA96-F4887A0EEEBE}"/>
          </ac:picMkLst>
        </pc:picChg>
        <pc:picChg chg="add mod modCrop">
          <ac:chgData name="Lute,Chris" userId="4ab04b84-7404-45e1-a7f6-f8e965f9c353" providerId="ADAL" clId="{0A3758F4-3D31-4B7D-BAF5-C120CC5588A1}" dt="2024-05-19T15:04:45.999" v="481" actId="12788"/>
          <ac:picMkLst>
            <pc:docMk/>
            <pc:sldMk cId="72662233" sldId="496"/>
            <ac:picMk id="11" creationId="{5A041DDD-9C16-0963-4720-7EDEB53D6A9B}"/>
          </ac:picMkLst>
        </pc:picChg>
        <pc:picChg chg="add mod modCrop">
          <ac:chgData name="Lute,Chris" userId="4ab04b84-7404-45e1-a7f6-f8e965f9c353" providerId="ADAL" clId="{0A3758F4-3D31-4B7D-BAF5-C120CC5588A1}" dt="2024-05-19T15:05:10.506" v="485" actId="1076"/>
          <ac:picMkLst>
            <pc:docMk/>
            <pc:sldMk cId="72662233" sldId="496"/>
            <ac:picMk id="13" creationId="{0ECDACC2-7458-DA7D-90FB-F500A2D51DC4}"/>
          </ac:picMkLst>
        </pc:picChg>
        <pc:picChg chg="add mod">
          <ac:chgData name="Lute,Chris" userId="4ab04b84-7404-45e1-a7f6-f8e965f9c353" providerId="ADAL" clId="{0A3758F4-3D31-4B7D-BAF5-C120CC5588A1}" dt="2024-05-19T15:05:15.312" v="486" actId="12788"/>
          <ac:picMkLst>
            <pc:docMk/>
            <pc:sldMk cId="72662233" sldId="496"/>
            <ac:picMk id="1026" creationId="{2D01E187-FE90-E063-56E5-CD5D792413AD}"/>
          </ac:picMkLst>
        </pc:picChg>
        <pc:picChg chg="add mod">
          <ac:chgData name="Lute,Chris" userId="4ab04b84-7404-45e1-a7f6-f8e965f9c353" providerId="ADAL" clId="{0A3758F4-3D31-4B7D-BAF5-C120CC5588A1}" dt="2024-05-19T15:04:54.980" v="483" actId="12788"/>
          <ac:picMkLst>
            <pc:docMk/>
            <pc:sldMk cId="72662233" sldId="496"/>
            <ac:picMk id="1028" creationId="{D9E33B00-0A8A-D1C5-2010-5EED0A1D19A0}"/>
          </ac:picMkLst>
        </pc:picChg>
        <pc:picChg chg="add mod">
          <ac:chgData name="Lute,Chris" userId="4ab04b84-7404-45e1-a7f6-f8e965f9c353" providerId="ADAL" clId="{0A3758F4-3D31-4B7D-BAF5-C120CC5588A1}" dt="2024-05-19T15:05:10.506" v="485" actId="1076"/>
          <ac:picMkLst>
            <pc:docMk/>
            <pc:sldMk cId="72662233" sldId="496"/>
            <ac:picMk id="1030" creationId="{DA1E290A-BC94-AE34-FA74-EFE8D00A6780}"/>
          </ac:picMkLst>
        </pc:picChg>
        <pc:picChg chg="add del">
          <ac:chgData name="Lute,Chris" userId="4ab04b84-7404-45e1-a7f6-f8e965f9c353" providerId="ADAL" clId="{0A3758F4-3D31-4B7D-BAF5-C120CC5588A1}" dt="2024-05-19T15:00:54.347" v="386"/>
          <ac:picMkLst>
            <pc:docMk/>
            <pc:sldMk cId="72662233" sldId="496"/>
            <ac:picMk id="1032" creationId="{9EA33494-BC08-16CA-54E2-029A6F179FF8}"/>
          </ac:picMkLst>
        </pc:picChg>
      </pc:sldChg>
      <pc:sldChg chg="addSp modSp new mod">
        <pc:chgData name="Lute,Chris" userId="4ab04b84-7404-45e1-a7f6-f8e965f9c353" providerId="ADAL" clId="{0A3758F4-3D31-4B7D-BAF5-C120CC5588A1}" dt="2024-05-19T15:16:58.874" v="691" actId="12788"/>
        <pc:sldMkLst>
          <pc:docMk/>
          <pc:sldMk cId="1304622081" sldId="497"/>
        </pc:sldMkLst>
        <pc:spChg chg="mod">
          <ac:chgData name="Lute,Chris" userId="4ab04b84-7404-45e1-a7f6-f8e965f9c353" providerId="ADAL" clId="{0A3758F4-3D31-4B7D-BAF5-C120CC5588A1}" dt="2024-05-19T15:06:43.809" v="500" actId="20577"/>
          <ac:spMkLst>
            <pc:docMk/>
            <pc:sldMk cId="1304622081" sldId="497"/>
            <ac:spMk id="3" creationId="{09161086-61DC-A58A-CA3B-30D44CE47E50}"/>
          </ac:spMkLst>
        </pc:spChg>
        <pc:spChg chg="add mod">
          <ac:chgData name="Lute,Chris" userId="4ab04b84-7404-45e1-a7f6-f8e965f9c353" providerId="ADAL" clId="{0A3758F4-3D31-4B7D-BAF5-C120CC5588A1}" dt="2024-05-19T15:16:58.874" v="691" actId="12788"/>
          <ac:spMkLst>
            <pc:docMk/>
            <pc:sldMk cId="1304622081" sldId="497"/>
            <ac:spMk id="7" creationId="{D89C6DAE-3E82-F884-A6C9-6D3D04019C7E}"/>
          </ac:spMkLst>
        </pc:spChg>
        <pc:spChg chg="add mod">
          <ac:chgData name="Lute,Chris" userId="4ab04b84-7404-45e1-a7f6-f8e965f9c353" providerId="ADAL" clId="{0A3758F4-3D31-4B7D-BAF5-C120CC5588A1}" dt="2024-05-19T15:15:21.518" v="640" actId="1076"/>
          <ac:spMkLst>
            <pc:docMk/>
            <pc:sldMk cId="1304622081" sldId="497"/>
            <ac:spMk id="9" creationId="{A0053408-4A01-4330-B1B8-33321713ED0C}"/>
          </ac:spMkLst>
        </pc:spChg>
        <pc:spChg chg="add mod">
          <ac:chgData name="Lute,Chris" userId="4ab04b84-7404-45e1-a7f6-f8e965f9c353" providerId="ADAL" clId="{0A3758F4-3D31-4B7D-BAF5-C120CC5588A1}" dt="2024-05-19T15:16:11.929" v="688" actId="12788"/>
          <ac:spMkLst>
            <pc:docMk/>
            <pc:sldMk cId="1304622081" sldId="497"/>
            <ac:spMk id="10" creationId="{9DD1A655-9FFF-2EBA-E38E-E87E7F6A50E6}"/>
          </ac:spMkLst>
        </pc:spChg>
        <pc:picChg chg="add mod">
          <ac:chgData name="Lute,Chris" userId="4ab04b84-7404-45e1-a7f6-f8e965f9c353" providerId="ADAL" clId="{0A3758F4-3D31-4B7D-BAF5-C120CC5588A1}" dt="2024-05-19T15:16:58.874" v="691" actId="12788"/>
          <ac:picMkLst>
            <pc:docMk/>
            <pc:sldMk cId="1304622081" sldId="497"/>
            <ac:picMk id="5" creationId="{4390C406-2BD9-14FB-2937-29420AB76139}"/>
          </ac:picMkLst>
        </pc:picChg>
        <pc:picChg chg="add mod">
          <ac:chgData name="Lute,Chris" userId="4ab04b84-7404-45e1-a7f6-f8e965f9c353" providerId="ADAL" clId="{0A3758F4-3D31-4B7D-BAF5-C120CC5588A1}" dt="2024-05-19T15:16:51.886" v="690" actId="553"/>
          <ac:picMkLst>
            <pc:docMk/>
            <pc:sldMk cId="1304622081" sldId="497"/>
            <ac:picMk id="6" creationId="{99BB1D95-6FBF-2659-EFD7-464DEC582E30}"/>
          </ac:picMkLst>
        </pc:picChg>
        <pc:picChg chg="add mod">
          <ac:chgData name="Lute,Chris" userId="4ab04b84-7404-45e1-a7f6-f8e965f9c353" providerId="ADAL" clId="{0A3758F4-3D31-4B7D-BAF5-C120CC5588A1}" dt="2024-05-19T15:16:11.929" v="688" actId="12788"/>
          <ac:picMkLst>
            <pc:docMk/>
            <pc:sldMk cId="1304622081" sldId="497"/>
            <ac:picMk id="8" creationId="{4E53BF0A-6322-2A23-6495-5729AB978E4B}"/>
          </ac:picMkLst>
        </pc:picChg>
      </pc:sldChg>
      <pc:sldChg chg="addSp modSp new mod">
        <pc:chgData name="Lute,Chris" userId="4ab04b84-7404-45e1-a7f6-f8e965f9c353" providerId="ADAL" clId="{0A3758F4-3D31-4B7D-BAF5-C120CC5588A1}" dt="2024-05-21T05:12:32.936" v="3828" actId="1076"/>
        <pc:sldMkLst>
          <pc:docMk/>
          <pc:sldMk cId="2643903023" sldId="498"/>
        </pc:sldMkLst>
        <pc:spChg chg="mod">
          <ac:chgData name="Lute,Chris" userId="4ab04b84-7404-45e1-a7f6-f8e965f9c353" providerId="ADAL" clId="{0A3758F4-3D31-4B7D-BAF5-C120CC5588A1}" dt="2024-05-19T16:00:49.159" v="1224" actId="20577"/>
          <ac:spMkLst>
            <pc:docMk/>
            <pc:sldMk cId="2643903023" sldId="498"/>
            <ac:spMk id="3" creationId="{9E6BD9F1-B9BA-5875-BAB8-BF7A64AAD2BE}"/>
          </ac:spMkLst>
        </pc:spChg>
        <pc:spChg chg="add mod">
          <ac:chgData name="Lute,Chris" userId="4ab04b84-7404-45e1-a7f6-f8e965f9c353" providerId="ADAL" clId="{0A3758F4-3D31-4B7D-BAF5-C120CC5588A1}" dt="2024-05-20T02:46:27.237" v="2055" actId="1036"/>
          <ac:spMkLst>
            <pc:docMk/>
            <pc:sldMk cId="2643903023" sldId="498"/>
            <ac:spMk id="5" creationId="{F81F7D53-E8BC-F01B-D454-DE50BB1CD50E}"/>
          </ac:spMkLst>
        </pc:spChg>
        <pc:spChg chg="add mod">
          <ac:chgData name="Lute,Chris" userId="4ab04b84-7404-45e1-a7f6-f8e965f9c353" providerId="ADAL" clId="{0A3758F4-3D31-4B7D-BAF5-C120CC5588A1}" dt="2024-05-20T02:47:11.537" v="2191" actId="14100"/>
          <ac:spMkLst>
            <pc:docMk/>
            <pc:sldMk cId="2643903023" sldId="498"/>
            <ac:spMk id="6" creationId="{1A80FCD8-76CD-1755-1F96-BEC6ED82EC24}"/>
          </ac:spMkLst>
        </pc:spChg>
        <pc:spChg chg="add mod">
          <ac:chgData name="Lute,Chris" userId="4ab04b84-7404-45e1-a7f6-f8e965f9c353" providerId="ADAL" clId="{0A3758F4-3D31-4B7D-BAF5-C120CC5588A1}" dt="2024-05-20T02:46:20.096" v="2026" actId="20577"/>
          <ac:spMkLst>
            <pc:docMk/>
            <pc:sldMk cId="2643903023" sldId="498"/>
            <ac:spMk id="7" creationId="{F12CC9F0-BD9C-FFA1-A1B0-DBA2848BEE6F}"/>
          </ac:spMkLst>
        </pc:spChg>
        <pc:spChg chg="add mod">
          <ac:chgData name="Lute,Chris" userId="4ab04b84-7404-45e1-a7f6-f8e965f9c353" providerId="ADAL" clId="{0A3758F4-3D31-4B7D-BAF5-C120CC5588A1}" dt="2024-05-20T02:46:14.334" v="2013" actId="1036"/>
          <ac:spMkLst>
            <pc:docMk/>
            <pc:sldMk cId="2643903023" sldId="498"/>
            <ac:spMk id="8" creationId="{1E560954-E995-255D-9D27-A9719514AF28}"/>
          </ac:spMkLst>
        </pc:spChg>
        <pc:spChg chg="add mod">
          <ac:chgData name="Lute,Chris" userId="4ab04b84-7404-45e1-a7f6-f8e965f9c353" providerId="ADAL" clId="{0A3758F4-3D31-4B7D-BAF5-C120CC5588A1}" dt="2024-05-21T05:12:32.936" v="3828" actId="1076"/>
          <ac:spMkLst>
            <pc:docMk/>
            <pc:sldMk cId="2643903023" sldId="498"/>
            <ac:spMk id="11" creationId="{AAEC805C-970A-956A-3DBB-3F46458014E2}"/>
          </ac:spMkLst>
        </pc:spChg>
        <pc:picChg chg="add mod">
          <ac:chgData name="Lute,Chris" userId="4ab04b84-7404-45e1-a7f6-f8e965f9c353" providerId="ADAL" clId="{0A3758F4-3D31-4B7D-BAF5-C120CC5588A1}" dt="2024-05-19T16:03:59.934" v="1239" actId="1076"/>
          <ac:picMkLst>
            <pc:docMk/>
            <pc:sldMk cId="2643903023" sldId="498"/>
            <ac:picMk id="9" creationId="{7787A5E3-1165-5A5F-73B2-751041D2E15C}"/>
          </ac:picMkLst>
        </pc:picChg>
        <pc:picChg chg="add mod">
          <ac:chgData name="Lute,Chris" userId="4ab04b84-7404-45e1-a7f6-f8e965f9c353" providerId="ADAL" clId="{0A3758F4-3D31-4B7D-BAF5-C120CC5588A1}" dt="2024-05-19T16:04:37.270" v="1244" actId="1076"/>
          <ac:picMkLst>
            <pc:docMk/>
            <pc:sldMk cId="2643903023" sldId="498"/>
            <ac:picMk id="10" creationId="{F5CDCEC1-87B3-7586-B242-3CE9BCDAE325}"/>
          </ac:picMkLst>
        </pc:picChg>
      </pc:sldChg>
      <pc:sldChg chg="addSp delSp modSp new mod">
        <pc:chgData name="Lute,Chris" userId="4ab04b84-7404-45e1-a7f6-f8e965f9c353" providerId="ADAL" clId="{0A3758F4-3D31-4B7D-BAF5-C120CC5588A1}" dt="2024-05-21T04:41:44.503" v="3241" actId="12788"/>
        <pc:sldMkLst>
          <pc:docMk/>
          <pc:sldMk cId="3835611026" sldId="499"/>
        </pc:sldMkLst>
        <pc:spChg chg="mod">
          <ac:chgData name="Lute,Chris" userId="4ab04b84-7404-45e1-a7f6-f8e965f9c353" providerId="ADAL" clId="{0A3758F4-3D31-4B7D-BAF5-C120CC5588A1}" dt="2024-05-19T15:27:48.478" v="846" actId="20577"/>
          <ac:spMkLst>
            <pc:docMk/>
            <pc:sldMk cId="3835611026" sldId="499"/>
            <ac:spMk id="3" creationId="{BF65E308-D3DC-5C77-6E0B-F881166AE188}"/>
          </ac:spMkLst>
        </pc:spChg>
        <pc:spChg chg="add mod">
          <ac:chgData name="Lute,Chris" userId="4ab04b84-7404-45e1-a7f6-f8e965f9c353" providerId="ADAL" clId="{0A3758F4-3D31-4B7D-BAF5-C120CC5588A1}" dt="2024-05-21T04:41:44.503" v="3241" actId="12788"/>
          <ac:spMkLst>
            <pc:docMk/>
            <pc:sldMk cId="3835611026" sldId="499"/>
            <ac:spMk id="6" creationId="{7A911B51-9DDA-11E2-86B2-6A2457EA5494}"/>
          </ac:spMkLst>
        </pc:spChg>
        <pc:spChg chg="add mod">
          <ac:chgData name="Lute,Chris" userId="4ab04b84-7404-45e1-a7f6-f8e965f9c353" providerId="ADAL" clId="{0A3758F4-3D31-4B7D-BAF5-C120CC5588A1}" dt="2024-05-19T15:30:58.489" v="939" actId="1076"/>
          <ac:spMkLst>
            <pc:docMk/>
            <pc:sldMk cId="3835611026" sldId="499"/>
            <ac:spMk id="8" creationId="{8B54F6B7-771F-9E55-6C3E-BA0EC43CFC5F}"/>
          </ac:spMkLst>
        </pc:spChg>
        <pc:spChg chg="add mod">
          <ac:chgData name="Lute,Chris" userId="4ab04b84-7404-45e1-a7f6-f8e965f9c353" providerId="ADAL" clId="{0A3758F4-3D31-4B7D-BAF5-C120CC5588A1}" dt="2024-05-19T15:30:58.489" v="939" actId="1076"/>
          <ac:spMkLst>
            <pc:docMk/>
            <pc:sldMk cId="3835611026" sldId="499"/>
            <ac:spMk id="10" creationId="{0AF85F82-3EC9-2F1F-4EB7-46FB00E733B0}"/>
          </ac:spMkLst>
        </pc:spChg>
        <pc:spChg chg="add mod">
          <ac:chgData name="Lute,Chris" userId="4ab04b84-7404-45e1-a7f6-f8e965f9c353" providerId="ADAL" clId="{0A3758F4-3D31-4B7D-BAF5-C120CC5588A1}" dt="2024-05-19T15:30:58.489" v="939" actId="1076"/>
          <ac:spMkLst>
            <pc:docMk/>
            <pc:sldMk cId="3835611026" sldId="499"/>
            <ac:spMk id="16" creationId="{317E4D23-B65D-1164-1308-AA2807199F29}"/>
          </ac:spMkLst>
        </pc:spChg>
        <pc:spChg chg="add mod">
          <ac:chgData name="Lute,Chris" userId="4ab04b84-7404-45e1-a7f6-f8e965f9c353" providerId="ADAL" clId="{0A3758F4-3D31-4B7D-BAF5-C120CC5588A1}" dt="2024-05-19T15:30:58.489" v="939" actId="1076"/>
          <ac:spMkLst>
            <pc:docMk/>
            <pc:sldMk cId="3835611026" sldId="499"/>
            <ac:spMk id="23" creationId="{BB4A4175-8FE0-8398-F1D3-7F687F9A616F}"/>
          </ac:spMkLst>
        </pc:spChg>
        <pc:spChg chg="add mod">
          <ac:chgData name="Lute,Chris" userId="4ab04b84-7404-45e1-a7f6-f8e965f9c353" providerId="ADAL" clId="{0A3758F4-3D31-4B7D-BAF5-C120CC5588A1}" dt="2024-05-19T15:31:50.415" v="955" actId="1076"/>
          <ac:spMkLst>
            <pc:docMk/>
            <pc:sldMk cId="3835611026" sldId="499"/>
            <ac:spMk id="32" creationId="{7B361F0D-91C3-321F-504C-269D6C8FAA3C}"/>
          </ac:spMkLst>
        </pc:spChg>
        <pc:spChg chg="add del mod">
          <ac:chgData name="Lute,Chris" userId="4ab04b84-7404-45e1-a7f6-f8e965f9c353" providerId="ADAL" clId="{0A3758F4-3D31-4B7D-BAF5-C120CC5588A1}" dt="2024-05-19T15:34:42.439" v="1001" actId="478"/>
          <ac:spMkLst>
            <pc:docMk/>
            <pc:sldMk cId="3835611026" sldId="499"/>
            <ac:spMk id="33" creationId="{8504FEE0-5130-AA7D-EE74-757952C474F6}"/>
          </ac:spMkLst>
        </pc:spChg>
        <pc:spChg chg="add mod">
          <ac:chgData name="Lute,Chris" userId="4ab04b84-7404-45e1-a7f6-f8e965f9c353" providerId="ADAL" clId="{0A3758F4-3D31-4B7D-BAF5-C120CC5588A1}" dt="2024-05-19T15:32:46.203" v="967" actId="1076"/>
          <ac:spMkLst>
            <pc:docMk/>
            <pc:sldMk cId="3835611026" sldId="499"/>
            <ac:spMk id="48" creationId="{20B80E1E-B975-713A-DE45-FA865B5B2BBB}"/>
          </ac:spMkLst>
        </pc:spChg>
        <pc:spChg chg="add mod">
          <ac:chgData name="Lute,Chris" userId="4ab04b84-7404-45e1-a7f6-f8e965f9c353" providerId="ADAL" clId="{0A3758F4-3D31-4B7D-BAF5-C120CC5588A1}" dt="2024-05-19T15:33:48.464" v="1000" actId="20577"/>
          <ac:spMkLst>
            <pc:docMk/>
            <pc:sldMk cId="3835611026" sldId="499"/>
            <ac:spMk id="51" creationId="{68DF9613-04DA-ED08-409B-FC77A7D75C4B}"/>
          </ac:spMkLst>
        </pc:spChg>
        <pc:picChg chg="add mod">
          <ac:chgData name="Lute,Chris" userId="4ab04b84-7404-45e1-a7f6-f8e965f9c353" providerId="ADAL" clId="{0A3758F4-3D31-4B7D-BAF5-C120CC5588A1}" dt="2024-05-19T15:30:58.489" v="939" actId="1076"/>
          <ac:picMkLst>
            <pc:docMk/>
            <pc:sldMk cId="3835611026" sldId="499"/>
            <ac:picMk id="5" creationId="{6A8CB225-73EF-C584-CA6E-557B1FCCFFFA}"/>
          </ac:picMkLst>
        </pc:picChg>
        <pc:picChg chg="add mod">
          <ac:chgData name="Lute,Chris" userId="4ab04b84-7404-45e1-a7f6-f8e965f9c353" providerId="ADAL" clId="{0A3758F4-3D31-4B7D-BAF5-C120CC5588A1}" dt="2024-05-19T15:31:24.028" v="948" actId="1036"/>
          <ac:picMkLst>
            <pc:docMk/>
            <pc:sldMk cId="3835611026" sldId="499"/>
            <ac:picMk id="2050" creationId="{C459D52D-C2A0-BA3F-34B6-AB4695B6E915}"/>
          </ac:picMkLst>
        </pc:picChg>
        <pc:cxnChg chg="add mod">
          <ac:chgData name="Lute,Chris" userId="4ab04b84-7404-45e1-a7f6-f8e965f9c353" providerId="ADAL" clId="{0A3758F4-3D31-4B7D-BAF5-C120CC5588A1}" dt="2024-05-19T15:30:58.489" v="939" actId="1076"/>
          <ac:cxnSpMkLst>
            <pc:docMk/>
            <pc:sldMk cId="3835611026" sldId="499"/>
            <ac:cxnSpMk id="7" creationId="{FB2AE036-973A-3281-9E1C-4F3DC808F5A4}"/>
          </ac:cxnSpMkLst>
        </pc:cxnChg>
        <pc:cxnChg chg="add mod">
          <ac:chgData name="Lute,Chris" userId="4ab04b84-7404-45e1-a7f6-f8e965f9c353" providerId="ADAL" clId="{0A3758F4-3D31-4B7D-BAF5-C120CC5588A1}" dt="2024-05-19T15:30:58.489" v="939" actId="1076"/>
          <ac:cxnSpMkLst>
            <pc:docMk/>
            <pc:sldMk cId="3835611026" sldId="499"/>
            <ac:cxnSpMk id="11" creationId="{DD2F32BC-65C0-E702-7779-FE24FF251B0D}"/>
          </ac:cxnSpMkLst>
        </pc:cxnChg>
        <pc:cxnChg chg="add mod">
          <ac:chgData name="Lute,Chris" userId="4ab04b84-7404-45e1-a7f6-f8e965f9c353" providerId="ADAL" clId="{0A3758F4-3D31-4B7D-BAF5-C120CC5588A1}" dt="2024-05-19T15:31:16.611" v="943" actId="14100"/>
          <ac:cxnSpMkLst>
            <pc:docMk/>
            <pc:sldMk cId="3835611026" sldId="499"/>
            <ac:cxnSpMk id="17" creationId="{EC919ABA-E21E-787A-AD4F-BCC73245396A}"/>
          </ac:cxnSpMkLst>
        </pc:cxnChg>
        <pc:cxnChg chg="add del mod">
          <ac:chgData name="Lute,Chris" userId="4ab04b84-7404-45e1-a7f6-f8e965f9c353" providerId="ADAL" clId="{0A3758F4-3D31-4B7D-BAF5-C120CC5588A1}" dt="2024-05-19T15:31:31.363" v="950" actId="478"/>
          <ac:cxnSpMkLst>
            <pc:docMk/>
            <pc:sldMk cId="3835611026" sldId="499"/>
            <ac:cxnSpMk id="18" creationId="{937F27A6-D292-D96E-7176-6CD307AE96BA}"/>
          </ac:cxnSpMkLst>
        </pc:cxnChg>
        <pc:cxnChg chg="add mod">
          <ac:chgData name="Lute,Chris" userId="4ab04b84-7404-45e1-a7f6-f8e965f9c353" providerId="ADAL" clId="{0A3758F4-3D31-4B7D-BAF5-C120CC5588A1}" dt="2024-05-19T15:31:09.242" v="940" actId="14100"/>
          <ac:cxnSpMkLst>
            <pc:docMk/>
            <pc:sldMk cId="3835611026" sldId="499"/>
            <ac:cxnSpMk id="22" creationId="{10296118-4C61-B6BA-1A45-DACBCF704997}"/>
          </ac:cxnSpMkLst>
        </pc:cxnChg>
        <pc:cxnChg chg="add mod">
          <ac:chgData name="Lute,Chris" userId="4ab04b84-7404-45e1-a7f6-f8e965f9c353" providerId="ADAL" clId="{0A3758F4-3D31-4B7D-BAF5-C120CC5588A1}" dt="2024-05-19T15:32:13.805" v="959" actId="14100"/>
          <ac:cxnSpMkLst>
            <pc:docMk/>
            <pc:sldMk cId="3835611026" sldId="499"/>
            <ac:cxnSpMk id="24" creationId="{D9B70665-CD33-0960-B36C-9B3D9271F437}"/>
          </ac:cxnSpMkLst>
        </pc:cxnChg>
        <pc:cxnChg chg="add mod">
          <ac:chgData name="Lute,Chris" userId="4ab04b84-7404-45e1-a7f6-f8e965f9c353" providerId="ADAL" clId="{0A3758F4-3D31-4B7D-BAF5-C120CC5588A1}" dt="2024-05-19T15:32:17.170" v="960" actId="14100"/>
          <ac:cxnSpMkLst>
            <pc:docMk/>
            <pc:sldMk cId="3835611026" sldId="499"/>
            <ac:cxnSpMk id="39" creationId="{C0B013C4-C44E-1C19-5DE3-CF5960BECA66}"/>
          </ac:cxnSpMkLst>
        </pc:cxnChg>
        <pc:cxnChg chg="add mod">
          <ac:chgData name="Lute,Chris" userId="4ab04b84-7404-45e1-a7f6-f8e965f9c353" providerId="ADAL" clId="{0A3758F4-3D31-4B7D-BAF5-C120CC5588A1}" dt="2024-05-19T15:33:21.736" v="969" actId="1582"/>
          <ac:cxnSpMkLst>
            <pc:docMk/>
            <pc:sldMk cId="3835611026" sldId="499"/>
            <ac:cxnSpMk id="50" creationId="{D2FE349F-E9B2-D443-ACEB-B073733F18E6}"/>
          </ac:cxnSpMkLst>
        </pc:cxnChg>
      </pc:sldChg>
      <pc:sldChg chg="addSp modSp new mod">
        <pc:chgData name="Lute,Chris" userId="4ab04b84-7404-45e1-a7f6-f8e965f9c353" providerId="ADAL" clId="{0A3758F4-3D31-4B7D-BAF5-C120CC5588A1}" dt="2024-05-20T02:39:12.793" v="1483" actId="20577"/>
        <pc:sldMkLst>
          <pc:docMk/>
          <pc:sldMk cId="2428977702" sldId="500"/>
        </pc:sldMkLst>
        <pc:spChg chg="mod">
          <ac:chgData name="Lute,Chris" userId="4ab04b84-7404-45e1-a7f6-f8e965f9c353" providerId="ADAL" clId="{0A3758F4-3D31-4B7D-BAF5-C120CC5588A1}" dt="2024-05-19T16:05:49.733" v="1294" actId="20577"/>
          <ac:spMkLst>
            <pc:docMk/>
            <pc:sldMk cId="2428977702" sldId="500"/>
            <ac:spMk id="3" creationId="{D3BAF9C6-A050-A74C-CF3E-85DBC5271E28}"/>
          </ac:spMkLst>
        </pc:spChg>
        <pc:spChg chg="add mod">
          <ac:chgData name="Lute,Chris" userId="4ab04b84-7404-45e1-a7f6-f8e965f9c353" providerId="ADAL" clId="{0A3758F4-3D31-4B7D-BAF5-C120CC5588A1}" dt="2024-05-20T02:38:27.469" v="1405" actId="14100"/>
          <ac:spMkLst>
            <pc:docMk/>
            <pc:sldMk cId="2428977702" sldId="500"/>
            <ac:spMk id="5" creationId="{25D75F16-84DB-0310-DAC3-6C64CD169096}"/>
          </ac:spMkLst>
        </pc:spChg>
        <pc:spChg chg="add mod">
          <ac:chgData name="Lute,Chris" userId="4ab04b84-7404-45e1-a7f6-f8e965f9c353" providerId="ADAL" clId="{0A3758F4-3D31-4B7D-BAF5-C120CC5588A1}" dt="2024-05-20T02:39:12.793" v="1483" actId="20577"/>
          <ac:spMkLst>
            <pc:docMk/>
            <pc:sldMk cId="2428977702" sldId="500"/>
            <ac:spMk id="6" creationId="{C3196FA3-CD06-F89D-F67C-E8C642E69AA9}"/>
          </ac:spMkLst>
        </pc:spChg>
        <pc:picChg chg="add mod">
          <ac:chgData name="Lute,Chris" userId="4ab04b84-7404-45e1-a7f6-f8e965f9c353" providerId="ADAL" clId="{0A3758F4-3D31-4B7D-BAF5-C120CC5588A1}" dt="2024-05-20T02:36:53.457" v="1305" actId="1076"/>
          <ac:picMkLst>
            <pc:docMk/>
            <pc:sldMk cId="2428977702" sldId="500"/>
            <ac:picMk id="4098" creationId="{F17CCF68-F5AE-39A3-09D6-1E3FC1AB6F59}"/>
          </ac:picMkLst>
        </pc:picChg>
        <pc:picChg chg="add mod">
          <ac:chgData name="Lute,Chris" userId="4ab04b84-7404-45e1-a7f6-f8e965f9c353" providerId="ADAL" clId="{0A3758F4-3D31-4B7D-BAF5-C120CC5588A1}" dt="2024-05-20T02:36:46.231" v="1304" actId="1076"/>
          <ac:picMkLst>
            <pc:docMk/>
            <pc:sldMk cId="2428977702" sldId="500"/>
            <ac:picMk id="4100" creationId="{2B77DBA9-19E1-95D2-2438-CCC23D8EC521}"/>
          </ac:picMkLst>
        </pc:picChg>
      </pc:sldChg>
      <pc:sldChg chg="addSp modSp new mod modNotesTx">
        <pc:chgData name="Lute,Chris" userId="4ab04b84-7404-45e1-a7f6-f8e965f9c353" providerId="ADAL" clId="{0A3758F4-3D31-4B7D-BAF5-C120CC5588A1}" dt="2024-05-20T02:45:25.520" v="1954" actId="20577"/>
        <pc:sldMkLst>
          <pc:docMk/>
          <pc:sldMk cId="3575864055" sldId="501"/>
        </pc:sldMkLst>
        <pc:spChg chg="mod">
          <ac:chgData name="Lute,Chris" userId="4ab04b84-7404-45e1-a7f6-f8e965f9c353" providerId="ADAL" clId="{0A3758F4-3D31-4B7D-BAF5-C120CC5588A1}" dt="2024-05-20T02:43:05.361" v="1494" actId="20577"/>
          <ac:spMkLst>
            <pc:docMk/>
            <pc:sldMk cId="3575864055" sldId="501"/>
            <ac:spMk id="3" creationId="{40274CF6-7D6E-91A0-30B8-3149512A5076}"/>
          </ac:spMkLst>
        </pc:spChg>
        <pc:picChg chg="add">
          <ac:chgData name="Lute,Chris" userId="4ab04b84-7404-45e1-a7f6-f8e965f9c353" providerId="ADAL" clId="{0A3758F4-3D31-4B7D-BAF5-C120CC5588A1}" dt="2024-05-20T02:43:08.141" v="1495"/>
          <ac:picMkLst>
            <pc:docMk/>
            <pc:sldMk cId="3575864055" sldId="501"/>
            <ac:picMk id="5122" creationId="{909D15A9-31AB-A5D1-BA99-0F30A1EB3563}"/>
          </ac:picMkLst>
        </pc:picChg>
      </pc:sldChg>
      <pc:sldChg chg="addSp delSp modSp new mod">
        <pc:chgData name="Lute,Chris" userId="4ab04b84-7404-45e1-a7f6-f8e965f9c353" providerId="ADAL" clId="{0A3758F4-3D31-4B7D-BAF5-C120CC5588A1}" dt="2024-05-20T03:01:41.263" v="2639" actId="1036"/>
        <pc:sldMkLst>
          <pc:docMk/>
          <pc:sldMk cId="1946194139" sldId="502"/>
        </pc:sldMkLst>
        <pc:spChg chg="mod">
          <ac:chgData name="Lute,Chris" userId="4ab04b84-7404-45e1-a7f6-f8e965f9c353" providerId="ADAL" clId="{0A3758F4-3D31-4B7D-BAF5-C120CC5588A1}" dt="2024-05-20T02:48:28.383" v="2203" actId="20577"/>
          <ac:spMkLst>
            <pc:docMk/>
            <pc:sldMk cId="1946194139" sldId="502"/>
            <ac:spMk id="3" creationId="{1EE60715-394D-FCE9-2A54-205B391CF032}"/>
          </ac:spMkLst>
        </pc:spChg>
        <pc:spChg chg="add mod">
          <ac:chgData name="Lute,Chris" userId="4ab04b84-7404-45e1-a7f6-f8e965f9c353" providerId="ADAL" clId="{0A3758F4-3D31-4B7D-BAF5-C120CC5588A1}" dt="2024-05-20T02:56:45.395" v="2428" actId="12789"/>
          <ac:spMkLst>
            <pc:docMk/>
            <pc:sldMk cId="1946194139" sldId="502"/>
            <ac:spMk id="7" creationId="{F8A4E3D9-E277-52E7-540C-CA4E4BDC132D}"/>
          </ac:spMkLst>
        </pc:spChg>
        <pc:spChg chg="add mod">
          <ac:chgData name="Lute,Chris" userId="4ab04b84-7404-45e1-a7f6-f8e965f9c353" providerId="ADAL" clId="{0A3758F4-3D31-4B7D-BAF5-C120CC5588A1}" dt="2024-05-20T03:01:41.263" v="2639" actId="1036"/>
          <ac:spMkLst>
            <pc:docMk/>
            <pc:sldMk cId="1946194139" sldId="502"/>
            <ac:spMk id="8" creationId="{5B64EBA4-64A3-4B16-C75F-5C67F619ED6B}"/>
          </ac:spMkLst>
        </pc:spChg>
        <pc:picChg chg="add mod">
          <ac:chgData name="Lute,Chris" userId="4ab04b84-7404-45e1-a7f6-f8e965f9c353" providerId="ADAL" clId="{0A3758F4-3D31-4B7D-BAF5-C120CC5588A1}" dt="2024-05-20T02:52:50.472" v="2218" actId="1076"/>
          <ac:picMkLst>
            <pc:docMk/>
            <pc:sldMk cId="1946194139" sldId="502"/>
            <ac:picMk id="6" creationId="{437383CC-7E28-EF0D-9B8B-117872F1F874}"/>
          </ac:picMkLst>
        </pc:picChg>
        <pc:picChg chg="add mod">
          <ac:chgData name="Lute,Chris" userId="4ab04b84-7404-45e1-a7f6-f8e965f9c353" providerId="ADAL" clId="{0A3758F4-3D31-4B7D-BAF5-C120CC5588A1}" dt="2024-05-20T02:56:45.395" v="2428" actId="12789"/>
          <ac:picMkLst>
            <pc:docMk/>
            <pc:sldMk cId="1946194139" sldId="502"/>
            <ac:picMk id="6146" creationId="{466C5E23-B5CA-7460-B8F6-169318C86E05}"/>
          </ac:picMkLst>
        </pc:picChg>
        <pc:picChg chg="add del mod">
          <ac:chgData name="Lute,Chris" userId="4ab04b84-7404-45e1-a7f6-f8e965f9c353" providerId="ADAL" clId="{0A3758F4-3D31-4B7D-BAF5-C120CC5588A1}" dt="2024-05-20T02:59:28.928" v="2445" actId="478"/>
          <ac:picMkLst>
            <pc:docMk/>
            <pc:sldMk cId="1946194139" sldId="502"/>
            <ac:picMk id="6148" creationId="{40B55773-A790-740B-9215-B6EF4E0C6B0A}"/>
          </ac:picMkLst>
        </pc:picChg>
        <pc:picChg chg="add mod">
          <ac:chgData name="Lute,Chris" userId="4ab04b84-7404-45e1-a7f6-f8e965f9c353" providerId="ADAL" clId="{0A3758F4-3D31-4B7D-BAF5-C120CC5588A1}" dt="2024-05-20T03:01:11.232" v="2617" actId="171"/>
          <ac:picMkLst>
            <pc:docMk/>
            <pc:sldMk cId="1946194139" sldId="502"/>
            <ac:picMk id="6150" creationId="{1C662597-68C9-3BCB-377C-5A422CFEBE9F}"/>
          </ac:picMkLst>
        </pc:picChg>
      </pc:sldChg>
      <pc:sldChg chg="addSp modSp new mod">
        <pc:chgData name="Lute,Chris" userId="4ab04b84-7404-45e1-a7f6-f8e965f9c353" providerId="ADAL" clId="{0A3758F4-3D31-4B7D-BAF5-C120CC5588A1}" dt="2024-05-21T04:56:41.059" v="3517" actId="1036"/>
        <pc:sldMkLst>
          <pc:docMk/>
          <pc:sldMk cId="2740278430" sldId="503"/>
        </pc:sldMkLst>
        <pc:spChg chg="mod">
          <ac:chgData name="Lute,Chris" userId="4ab04b84-7404-45e1-a7f6-f8e965f9c353" providerId="ADAL" clId="{0A3758F4-3D31-4B7D-BAF5-C120CC5588A1}" dt="2024-05-21T04:46:33.123" v="3257" actId="20577"/>
          <ac:spMkLst>
            <pc:docMk/>
            <pc:sldMk cId="2740278430" sldId="503"/>
            <ac:spMk id="3" creationId="{244D31E7-A665-608D-1FE8-39C121DA9209}"/>
          </ac:spMkLst>
        </pc:spChg>
        <pc:spChg chg="add mod">
          <ac:chgData name="Lute,Chris" userId="4ab04b84-7404-45e1-a7f6-f8e965f9c353" providerId="ADAL" clId="{0A3758F4-3D31-4B7D-BAF5-C120CC5588A1}" dt="2024-05-21T04:55:53.143" v="3511" actId="1076"/>
          <ac:spMkLst>
            <pc:docMk/>
            <pc:sldMk cId="2740278430" sldId="503"/>
            <ac:spMk id="6" creationId="{4593CFB9-7946-491A-BA4C-2085E446EB0E}"/>
          </ac:spMkLst>
        </pc:spChg>
        <pc:picChg chg="add mod">
          <ac:chgData name="Lute,Chris" userId="4ab04b84-7404-45e1-a7f6-f8e965f9c353" providerId="ADAL" clId="{0A3758F4-3D31-4B7D-BAF5-C120CC5588A1}" dt="2024-05-21T04:56:41.059" v="3517" actId="1036"/>
          <ac:picMkLst>
            <pc:docMk/>
            <pc:sldMk cId="2740278430" sldId="503"/>
            <ac:picMk id="1026" creationId="{919FCBC5-3861-038A-45C2-1C8C9CE460A6}"/>
          </ac:picMkLst>
        </pc:picChg>
        <pc:picChg chg="add mod">
          <ac:chgData name="Lute,Chris" userId="4ab04b84-7404-45e1-a7f6-f8e965f9c353" providerId="ADAL" clId="{0A3758F4-3D31-4B7D-BAF5-C120CC5588A1}" dt="2024-05-21T04:56:10.593" v="3516" actId="1076"/>
          <ac:picMkLst>
            <pc:docMk/>
            <pc:sldMk cId="2740278430" sldId="503"/>
            <ac:picMk id="1028" creationId="{36CC1081-05F2-2E8D-C643-83A140591EED}"/>
          </ac:picMkLst>
        </pc:picChg>
      </pc:sldChg>
      <pc:sldChg chg="addSp delSp modSp new mod modNotesTx">
        <pc:chgData name="Lute,Chris" userId="4ab04b84-7404-45e1-a7f6-f8e965f9c353" providerId="ADAL" clId="{0A3758F4-3D31-4B7D-BAF5-C120CC5588A1}" dt="2024-05-21T05:04:10.068" v="3764" actId="20577"/>
        <pc:sldMkLst>
          <pc:docMk/>
          <pc:sldMk cId="748211279" sldId="504"/>
        </pc:sldMkLst>
        <pc:spChg chg="mod">
          <ac:chgData name="Lute,Chris" userId="4ab04b84-7404-45e1-a7f6-f8e965f9c353" providerId="ADAL" clId="{0A3758F4-3D31-4B7D-BAF5-C120CC5588A1}" dt="2024-05-21T04:57:02.105" v="3531" actId="20577"/>
          <ac:spMkLst>
            <pc:docMk/>
            <pc:sldMk cId="748211279" sldId="504"/>
            <ac:spMk id="3" creationId="{E5D3C32F-919D-7A1F-9C71-CBA0C173DF2D}"/>
          </ac:spMkLst>
        </pc:spChg>
        <pc:spChg chg="add del mod">
          <ac:chgData name="Lute,Chris" userId="4ab04b84-7404-45e1-a7f6-f8e965f9c353" providerId="ADAL" clId="{0A3758F4-3D31-4B7D-BAF5-C120CC5588A1}" dt="2024-05-21T04:51:51.775" v="3264"/>
          <ac:spMkLst>
            <pc:docMk/>
            <pc:sldMk cId="748211279" sldId="504"/>
            <ac:spMk id="5" creationId="{3ABEF812-78E2-67CC-5BC5-9F2777186B35}"/>
          </ac:spMkLst>
        </pc:spChg>
        <pc:spChg chg="add mod">
          <ac:chgData name="Lute,Chris" userId="4ab04b84-7404-45e1-a7f6-f8e965f9c353" providerId="ADAL" clId="{0A3758F4-3D31-4B7D-BAF5-C120CC5588A1}" dt="2024-05-21T05:01:07.714" v="3703" actId="1076"/>
          <ac:spMkLst>
            <pc:docMk/>
            <pc:sldMk cId="748211279" sldId="504"/>
            <ac:spMk id="7" creationId="{9B156ED7-E2C0-56B6-2B92-BC9F7E2DB70E}"/>
          </ac:spMkLst>
        </pc:spChg>
        <pc:spChg chg="add mod">
          <ac:chgData name="Lute,Chris" userId="4ab04b84-7404-45e1-a7f6-f8e965f9c353" providerId="ADAL" clId="{0A3758F4-3D31-4B7D-BAF5-C120CC5588A1}" dt="2024-05-21T05:02:38.792" v="3715" actId="1076"/>
          <ac:spMkLst>
            <pc:docMk/>
            <pc:sldMk cId="748211279" sldId="504"/>
            <ac:spMk id="8" creationId="{04068F35-BCB2-EE0E-8176-B95651244644}"/>
          </ac:spMkLst>
        </pc:spChg>
        <pc:spChg chg="add mod">
          <ac:chgData name="Lute,Chris" userId="4ab04b84-7404-45e1-a7f6-f8e965f9c353" providerId="ADAL" clId="{0A3758F4-3D31-4B7D-BAF5-C120CC5588A1}" dt="2024-05-21T05:01:50.535" v="3709" actId="1076"/>
          <ac:spMkLst>
            <pc:docMk/>
            <pc:sldMk cId="748211279" sldId="504"/>
            <ac:spMk id="9" creationId="{F552D3EB-7653-17C5-6AEB-373DCB30C678}"/>
          </ac:spMkLst>
        </pc:spChg>
        <pc:spChg chg="add mod">
          <ac:chgData name="Lute,Chris" userId="4ab04b84-7404-45e1-a7f6-f8e965f9c353" providerId="ADAL" clId="{0A3758F4-3D31-4B7D-BAF5-C120CC5588A1}" dt="2024-05-21T05:00:06.901" v="3697" actId="552"/>
          <ac:spMkLst>
            <pc:docMk/>
            <pc:sldMk cId="748211279" sldId="504"/>
            <ac:spMk id="10" creationId="{2E95188E-68DA-D193-430B-487A69BEF28C}"/>
          </ac:spMkLst>
        </pc:spChg>
        <pc:spChg chg="add mod">
          <ac:chgData name="Lute,Chris" userId="4ab04b84-7404-45e1-a7f6-f8e965f9c353" providerId="ADAL" clId="{0A3758F4-3D31-4B7D-BAF5-C120CC5588A1}" dt="2024-05-21T05:00:06.901" v="3697" actId="552"/>
          <ac:spMkLst>
            <pc:docMk/>
            <pc:sldMk cId="748211279" sldId="504"/>
            <ac:spMk id="11" creationId="{703CA96E-136A-20B9-8C13-91C675C4C726}"/>
          </ac:spMkLst>
        </pc:spChg>
        <pc:spChg chg="add mod">
          <ac:chgData name="Lute,Chris" userId="4ab04b84-7404-45e1-a7f6-f8e965f9c353" providerId="ADAL" clId="{0A3758F4-3D31-4B7D-BAF5-C120CC5588A1}" dt="2024-05-21T05:02:10.922" v="3710" actId="208"/>
          <ac:spMkLst>
            <pc:docMk/>
            <pc:sldMk cId="748211279" sldId="504"/>
            <ac:spMk id="12" creationId="{27035B28-E746-1D56-E8F9-CC6115127086}"/>
          </ac:spMkLst>
        </pc:spChg>
        <pc:spChg chg="add mod">
          <ac:chgData name="Lute,Chris" userId="4ab04b84-7404-45e1-a7f6-f8e965f9c353" providerId="ADAL" clId="{0A3758F4-3D31-4B7D-BAF5-C120CC5588A1}" dt="2024-05-21T05:02:29.946" v="3713" actId="553"/>
          <ac:spMkLst>
            <pc:docMk/>
            <pc:sldMk cId="748211279" sldId="504"/>
            <ac:spMk id="13" creationId="{0C44282D-DBE3-7556-E875-B8829B35D68B}"/>
          </ac:spMkLst>
        </pc:spChg>
        <pc:spChg chg="add mod">
          <ac:chgData name="Lute,Chris" userId="4ab04b84-7404-45e1-a7f6-f8e965f9c353" providerId="ADAL" clId="{0A3758F4-3D31-4B7D-BAF5-C120CC5588A1}" dt="2024-05-21T05:02:29.946" v="3713" actId="553"/>
          <ac:spMkLst>
            <pc:docMk/>
            <pc:sldMk cId="748211279" sldId="504"/>
            <ac:spMk id="14" creationId="{77FC7149-8537-3850-C390-6FD9491C852E}"/>
          </ac:spMkLst>
        </pc:spChg>
        <pc:spChg chg="add mod">
          <ac:chgData name="Lute,Chris" userId="4ab04b84-7404-45e1-a7f6-f8e965f9c353" providerId="ADAL" clId="{0A3758F4-3D31-4B7D-BAF5-C120CC5588A1}" dt="2024-05-21T05:02:29.946" v="3713" actId="553"/>
          <ac:spMkLst>
            <pc:docMk/>
            <pc:sldMk cId="748211279" sldId="504"/>
            <ac:spMk id="15" creationId="{57ED5554-6D7F-5C68-371B-F3D715041A06}"/>
          </ac:spMkLst>
        </pc:spChg>
        <pc:picChg chg="add mod modCrop">
          <ac:chgData name="Lute,Chris" userId="4ab04b84-7404-45e1-a7f6-f8e965f9c353" providerId="ADAL" clId="{0A3758F4-3D31-4B7D-BAF5-C120CC5588A1}" dt="2024-05-21T04:52:19.127" v="3269" actId="1076"/>
          <ac:picMkLst>
            <pc:docMk/>
            <pc:sldMk cId="748211279" sldId="504"/>
            <ac:picMk id="6" creationId="{95080ECC-66F0-57B3-924F-9842537BCDEC}"/>
          </ac:picMkLst>
        </pc:picChg>
      </pc:sldChg>
      <pc:sldChg chg="addSp delSp modSp new mod">
        <pc:chgData name="Lute,Chris" userId="4ab04b84-7404-45e1-a7f6-f8e965f9c353" providerId="ADAL" clId="{0A3758F4-3D31-4B7D-BAF5-C120CC5588A1}" dt="2024-05-21T05:06:35.179" v="3825" actId="1036"/>
        <pc:sldMkLst>
          <pc:docMk/>
          <pc:sldMk cId="3414596740" sldId="505"/>
        </pc:sldMkLst>
        <pc:spChg chg="mod">
          <ac:chgData name="Lute,Chris" userId="4ab04b84-7404-45e1-a7f6-f8e965f9c353" providerId="ADAL" clId="{0A3758F4-3D31-4B7D-BAF5-C120CC5588A1}" dt="2024-05-21T05:05:47.772" v="3780" actId="20577"/>
          <ac:spMkLst>
            <pc:docMk/>
            <pc:sldMk cId="3414596740" sldId="505"/>
            <ac:spMk id="3" creationId="{93BF2947-F94B-6498-B69E-CAE4E64106FA}"/>
          </ac:spMkLst>
        </pc:spChg>
        <pc:spChg chg="add del">
          <ac:chgData name="Lute,Chris" userId="4ab04b84-7404-45e1-a7f6-f8e965f9c353" providerId="ADAL" clId="{0A3758F4-3D31-4B7D-BAF5-C120CC5588A1}" dt="2024-05-21T05:06:18.971" v="3782" actId="478"/>
          <ac:spMkLst>
            <pc:docMk/>
            <pc:sldMk cId="3414596740" sldId="505"/>
            <ac:spMk id="5" creationId="{4961533E-23EE-BF3C-71E2-A1B526A88530}"/>
          </ac:spMkLst>
        </pc:spChg>
        <pc:picChg chg="add mod">
          <ac:chgData name="Lute,Chris" userId="4ab04b84-7404-45e1-a7f6-f8e965f9c353" providerId="ADAL" clId="{0A3758F4-3D31-4B7D-BAF5-C120CC5588A1}" dt="2024-05-21T05:06:35.179" v="3825" actId="1036"/>
          <ac:picMkLst>
            <pc:docMk/>
            <pc:sldMk cId="3414596740" sldId="505"/>
            <ac:picMk id="6" creationId="{614F33D3-394A-ADFB-A6C3-52619AAA9D5F}"/>
          </ac:picMkLst>
        </pc:picChg>
      </pc:sldChg>
    </pc:docChg>
  </pc:docChgLst>
  <pc:docChgLst>
    <pc:chgData name="Lute,Chris" userId="4ab04b84-7404-45e1-a7f6-f8e965f9c353" providerId="ADAL" clId="{E2F158E3-2F1E-4898-BB27-CE6324699962}"/>
    <pc:docChg chg="modSld">
      <pc:chgData name="Lute,Chris" userId="4ab04b84-7404-45e1-a7f6-f8e965f9c353" providerId="ADAL" clId="{E2F158E3-2F1E-4898-BB27-CE6324699962}" dt="2023-01-18T23:53:27.001" v="0" actId="1036"/>
      <pc:docMkLst>
        <pc:docMk/>
      </pc:docMkLst>
      <pc:sldChg chg="modSp mod">
        <pc:chgData name="Lute,Chris" userId="4ab04b84-7404-45e1-a7f6-f8e965f9c353" providerId="ADAL" clId="{E2F158E3-2F1E-4898-BB27-CE6324699962}" dt="2023-01-18T23:53:27.001" v="0" actId="1036"/>
        <pc:sldMkLst>
          <pc:docMk/>
          <pc:sldMk cId="625451698" sldId="483"/>
        </pc:sldMkLst>
        <pc:picChg chg="mod">
          <ac:chgData name="Lute,Chris" userId="4ab04b84-7404-45e1-a7f6-f8e965f9c353" providerId="ADAL" clId="{E2F158E3-2F1E-4898-BB27-CE6324699962}" dt="2023-01-18T23:53:27.001" v="0" actId="1036"/>
          <ac:picMkLst>
            <pc:docMk/>
            <pc:sldMk cId="625451698" sldId="483"/>
            <ac:picMk id="6" creationId="{3E00E925-FA59-47D1-94D8-522D0ACFA024}"/>
          </ac:picMkLst>
        </pc:picChg>
      </pc:sldChg>
    </pc:docChg>
  </pc:docChgLst>
  <pc:docChgLst>
    <pc:chgData name="Lute,Chris" userId="4ab04b84-7404-45e1-a7f6-f8e965f9c353" providerId="ADAL" clId="{458D73AF-D362-4C2F-A0BA-18E532348091}"/>
    <pc:docChg chg="undo custSel addSld delSld modSld sldOrd">
      <pc:chgData name="Lute,Chris" userId="4ab04b84-7404-45e1-a7f6-f8e965f9c353" providerId="ADAL" clId="{458D73AF-D362-4C2F-A0BA-18E532348091}" dt="2024-08-08T13:47:27.926" v="3069" actId="1076"/>
      <pc:docMkLst>
        <pc:docMk/>
      </pc:docMkLst>
      <pc:sldChg chg="modSp mod">
        <pc:chgData name="Lute,Chris" userId="4ab04b84-7404-45e1-a7f6-f8e965f9c353" providerId="ADAL" clId="{458D73AF-D362-4C2F-A0BA-18E532348091}" dt="2024-08-01T14:30:53.300" v="44" actId="20577"/>
        <pc:sldMkLst>
          <pc:docMk/>
          <pc:sldMk cId="616750953" sldId="257"/>
        </pc:sldMkLst>
        <pc:spChg chg="mod">
          <ac:chgData name="Lute,Chris" userId="4ab04b84-7404-45e1-a7f6-f8e965f9c353" providerId="ADAL" clId="{458D73AF-D362-4C2F-A0BA-18E532348091}" dt="2024-08-01T14:30:53.300" v="44" actId="20577"/>
          <ac:spMkLst>
            <pc:docMk/>
            <pc:sldMk cId="616750953" sldId="257"/>
            <ac:spMk id="2" creationId="{00000000-0000-0000-0000-000000000000}"/>
          </ac:spMkLst>
        </pc:spChg>
        <pc:spChg chg="mod">
          <ac:chgData name="Lute,Chris" userId="4ab04b84-7404-45e1-a7f6-f8e965f9c353" providerId="ADAL" clId="{458D73AF-D362-4C2F-A0BA-18E532348091}" dt="2024-08-01T14:30:46.031" v="6" actId="20577"/>
          <ac:spMkLst>
            <pc:docMk/>
            <pc:sldMk cId="616750953" sldId="257"/>
            <ac:spMk id="3" creationId="{00000000-0000-0000-0000-000000000000}"/>
          </ac:spMkLst>
        </pc:spChg>
      </pc:sldChg>
      <pc:sldChg chg="del">
        <pc:chgData name="Lute,Chris" userId="4ab04b84-7404-45e1-a7f6-f8e965f9c353" providerId="ADAL" clId="{458D73AF-D362-4C2F-A0BA-18E532348091}" dt="2024-08-07T13:52:44.337" v="2943" actId="2696"/>
        <pc:sldMkLst>
          <pc:docMk/>
          <pc:sldMk cId="3457263016" sldId="468"/>
        </pc:sldMkLst>
      </pc:sldChg>
      <pc:sldChg chg="modSp mod">
        <pc:chgData name="Lute,Chris" userId="4ab04b84-7404-45e1-a7f6-f8e965f9c353" providerId="ADAL" clId="{458D73AF-D362-4C2F-A0BA-18E532348091}" dt="2024-08-01T14:31:32.579" v="46" actId="113"/>
        <pc:sldMkLst>
          <pc:docMk/>
          <pc:sldMk cId="3552966193" sldId="495"/>
        </pc:sldMkLst>
        <pc:spChg chg="mod">
          <ac:chgData name="Lute,Chris" userId="4ab04b84-7404-45e1-a7f6-f8e965f9c353" providerId="ADAL" clId="{458D73AF-D362-4C2F-A0BA-18E532348091}" dt="2024-08-01T14:31:32.579" v="46" actId="113"/>
          <ac:spMkLst>
            <pc:docMk/>
            <pc:sldMk cId="3552966193" sldId="495"/>
            <ac:spMk id="5" creationId="{092482E8-A7C6-B094-947B-1D7424F2788D}"/>
          </ac:spMkLst>
        </pc:spChg>
      </pc:sldChg>
      <pc:sldChg chg="addSp delSp modSp mod">
        <pc:chgData name="Lute,Chris" userId="4ab04b84-7404-45e1-a7f6-f8e965f9c353" providerId="ADAL" clId="{458D73AF-D362-4C2F-A0BA-18E532348091}" dt="2024-08-07T13:54:12.049" v="2990" actId="1076"/>
        <pc:sldMkLst>
          <pc:docMk/>
          <pc:sldMk cId="72662233" sldId="496"/>
        </pc:sldMkLst>
        <pc:spChg chg="mod">
          <ac:chgData name="Lute,Chris" userId="4ab04b84-7404-45e1-a7f6-f8e965f9c353" providerId="ADAL" clId="{458D73AF-D362-4C2F-A0BA-18E532348091}" dt="2024-08-01T14:40:09.120" v="122" actId="20577"/>
          <ac:spMkLst>
            <pc:docMk/>
            <pc:sldMk cId="72662233" sldId="496"/>
            <ac:spMk id="3" creationId="{856C71B2-DFA6-1419-B8DA-EA0B7CF7127C}"/>
          </ac:spMkLst>
        </pc:spChg>
        <pc:spChg chg="mod">
          <ac:chgData name="Lute,Chris" userId="4ab04b84-7404-45e1-a7f6-f8e965f9c353" providerId="ADAL" clId="{458D73AF-D362-4C2F-A0BA-18E532348091}" dt="2024-08-07T13:54:12.049" v="2990" actId="1076"/>
          <ac:spMkLst>
            <pc:docMk/>
            <pc:sldMk cId="72662233" sldId="496"/>
            <ac:spMk id="5" creationId="{AF3B6C02-E2ED-5889-3301-4EE59BF4784D}"/>
          </ac:spMkLst>
        </pc:spChg>
        <pc:spChg chg="mod">
          <ac:chgData name="Lute,Chris" userId="4ab04b84-7404-45e1-a7f6-f8e965f9c353" providerId="ADAL" clId="{458D73AF-D362-4C2F-A0BA-18E532348091}" dt="2024-08-07T13:54:05.006" v="2989" actId="12788"/>
          <ac:spMkLst>
            <pc:docMk/>
            <pc:sldMk cId="72662233" sldId="496"/>
            <ac:spMk id="7" creationId="{ABF23BA7-BB35-FC83-73B4-F787A40BC6D9}"/>
          </ac:spMkLst>
        </pc:spChg>
        <pc:spChg chg="mod">
          <ac:chgData name="Lute,Chris" userId="4ab04b84-7404-45e1-a7f6-f8e965f9c353" providerId="ADAL" clId="{458D73AF-D362-4C2F-A0BA-18E532348091}" dt="2024-08-07T13:54:12.049" v="2990" actId="1076"/>
          <ac:spMkLst>
            <pc:docMk/>
            <pc:sldMk cId="72662233" sldId="496"/>
            <ac:spMk id="9" creationId="{D6BF14FF-C0D2-0E07-8B7E-403D451D160A}"/>
          </ac:spMkLst>
        </pc:spChg>
        <pc:spChg chg="mod">
          <ac:chgData name="Lute,Chris" userId="4ab04b84-7404-45e1-a7f6-f8e965f9c353" providerId="ADAL" clId="{458D73AF-D362-4C2F-A0BA-18E532348091}" dt="2024-08-01T14:50:56.648" v="278" actId="12788"/>
          <ac:spMkLst>
            <pc:docMk/>
            <pc:sldMk cId="72662233" sldId="496"/>
            <ac:spMk id="10" creationId="{2620AD6F-EC80-BF8D-0EA2-D82F43208333}"/>
          </ac:spMkLst>
        </pc:spChg>
        <pc:spChg chg="mod">
          <ac:chgData name="Lute,Chris" userId="4ab04b84-7404-45e1-a7f6-f8e965f9c353" providerId="ADAL" clId="{458D73AF-D362-4C2F-A0BA-18E532348091}" dt="2024-08-07T13:54:05.006" v="2989" actId="12788"/>
          <ac:spMkLst>
            <pc:docMk/>
            <pc:sldMk cId="72662233" sldId="496"/>
            <ac:spMk id="12" creationId="{C44A0C90-4227-8922-4975-22D1C43A2CE1}"/>
          </ac:spMkLst>
        </pc:spChg>
        <pc:spChg chg="mod">
          <ac:chgData name="Lute,Chris" userId="4ab04b84-7404-45e1-a7f6-f8e965f9c353" providerId="ADAL" clId="{458D73AF-D362-4C2F-A0BA-18E532348091}" dt="2024-08-01T14:50:56.648" v="278" actId="12788"/>
          <ac:spMkLst>
            <pc:docMk/>
            <pc:sldMk cId="72662233" sldId="496"/>
            <ac:spMk id="14" creationId="{A66351C3-5DC3-A9D5-3857-A2DE52F59DCD}"/>
          </ac:spMkLst>
        </pc:spChg>
        <pc:spChg chg="add del">
          <ac:chgData name="Lute,Chris" userId="4ab04b84-7404-45e1-a7f6-f8e965f9c353" providerId="ADAL" clId="{458D73AF-D362-4C2F-A0BA-18E532348091}" dt="2024-08-01T14:33:49.912" v="54"/>
          <ac:spMkLst>
            <pc:docMk/>
            <pc:sldMk cId="72662233" sldId="496"/>
            <ac:spMk id="15" creationId="{317727BF-3CD8-8C5C-91E3-D4F5115BEAA6}"/>
          </ac:spMkLst>
        </pc:spChg>
        <pc:picChg chg="add mod">
          <ac:chgData name="Lute,Chris" userId="4ab04b84-7404-45e1-a7f6-f8e965f9c353" providerId="ADAL" clId="{458D73AF-D362-4C2F-A0BA-18E532348091}" dt="2024-08-07T13:54:12.049" v="2990" actId="1076"/>
          <ac:picMkLst>
            <pc:docMk/>
            <pc:sldMk cId="72662233" sldId="496"/>
            <ac:picMk id="6" creationId="{CBEF4BC9-2A2E-945A-4F9D-649C0482EC34}"/>
          </ac:picMkLst>
        </pc:picChg>
        <pc:picChg chg="del">
          <ac:chgData name="Lute,Chris" userId="4ab04b84-7404-45e1-a7f6-f8e965f9c353" providerId="ADAL" clId="{458D73AF-D362-4C2F-A0BA-18E532348091}" dt="2024-08-01T14:42:10.102" v="123" actId="478"/>
          <ac:picMkLst>
            <pc:docMk/>
            <pc:sldMk cId="72662233" sldId="496"/>
            <ac:picMk id="8" creationId="{6F7BE038-7C3B-320B-EA96-F4887A0EEEBE}"/>
          </ac:picMkLst>
        </pc:picChg>
        <pc:picChg chg="del">
          <ac:chgData name="Lute,Chris" userId="4ab04b84-7404-45e1-a7f6-f8e965f9c353" providerId="ADAL" clId="{458D73AF-D362-4C2F-A0BA-18E532348091}" dt="2024-08-01T14:46:12.943" v="206" actId="478"/>
          <ac:picMkLst>
            <pc:docMk/>
            <pc:sldMk cId="72662233" sldId="496"/>
            <ac:picMk id="11" creationId="{5A041DDD-9C16-0963-4720-7EDEB53D6A9B}"/>
          </ac:picMkLst>
        </pc:picChg>
        <pc:picChg chg="del mod">
          <ac:chgData name="Lute,Chris" userId="4ab04b84-7404-45e1-a7f6-f8e965f9c353" providerId="ADAL" clId="{458D73AF-D362-4C2F-A0BA-18E532348091}" dt="2024-08-01T14:48:01.767" v="256" actId="478"/>
          <ac:picMkLst>
            <pc:docMk/>
            <pc:sldMk cId="72662233" sldId="496"/>
            <ac:picMk id="13" creationId="{0ECDACC2-7458-DA7D-90FB-F500A2D51DC4}"/>
          </ac:picMkLst>
        </pc:picChg>
        <pc:picChg chg="add mod modCrop">
          <ac:chgData name="Lute,Chris" userId="4ab04b84-7404-45e1-a7f6-f8e965f9c353" providerId="ADAL" clId="{458D73AF-D362-4C2F-A0BA-18E532348091}" dt="2024-08-07T13:54:05.006" v="2989" actId="12788"/>
          <ac:picMkLst>
            <pc:docMk/>
            <pc:sldMk cId="72662233" sldId="496"/>
            <ac:picMk id="17" creationId="{10501721-70F6-5DC2-D770-5BC9F0BF2449}"/>
          </ac:picMkLst>
        </pc:picChg>
        <pc:picChg chg="add mod">
          <ac:chgData name="Lute,Chris" userId="4ab04b84-7404-45e1-a7f6-f8e965f9c353" providerId="ADAL" clId="{458D73AF-D362-4C2F-A0BA-18E532348091}" dt="2024-08-01T14:50:56.648" v="278" actId="12788"/>
          <ac:picMkLst>
            <pc:docMk/>
            <pc:sldMk cId="72662233" sldId="496"/>
            <ac:picMk id="18" creationId="{E4B723BE-7BB6-56A5-06E3-18A2B40766CA}"/>
          </ac:picMkLst>
        </pc:picChg>
        <pc:picChg chg="add mod">
          <ac:chgData name="Lute,Chris" userId="4ab04b84-7404-45e1-a7f6-f8e965f9c353" providerId="ADAL" clId="{458D73AF-D362-4C2F-A0BA-18E532348091}" dt="2024-08-07T13:54:12.049" v="2990" actId="1076"/>
          <ac:picMkLst>
            <pc:docMk/>
            <pc:sldMk cId="72662233" sldId="496"/>
            <ac:picMk id="19" creationId="{580D69B1-FA03-3751-1A07-7BC6C6EC4339}"/>
          </ac:picMkLst>
        </pc:picChg>
        <pc:picChg chg="add mod">
          <ac:chgData name="Lute,Chris" userId="4ab04b84-7404-45e1-a7f6-f8e965f9c353" providerId="ADAL" clId="{458D73AF-D362-4C2F-A0BA-18E532348091}" dt="2024-08-07T13:54:05.006" v="2989" actId="12788"/>
          <ac:picMkLst>
            <pc:docMk/>
            <pc:sldMk cId="72662233" sldId="496"/>
            <ac:picMk id="20" creationId="{365AAFCE-5D18-B3A3-306B-C29E1DD876BA}"/>
          </ac:picMkLst>
        </pc:picChg>
        <pc:picChg chg="add mod modCrop">
          <ac:chgData name="Lute,Chris" userId="4ab04b84-7404-45e1-a7f6-f8e965f9c353" providerId="ADAL" clId="{458D73AF-D362-4C2F-A0BA-18E532348091}" dt="2024-08-01T14:50:56.648" v="278" actId="12788"/>
          <ac:picMkLst>
            <pc:docMk/>
            <pc:sldMk cId="72662233" sldId="496"/>
            <ac:picMk id="21" creationId="{05785C88-D8DB-7AB3-13EB-C738CECCA20F}"/>
          </ac:picMkLst>
        </pc:picChg>
        <pc:picChg chg="del">
          <ac:chgData name="Lute,Chris" userId="4ab04b84-7404-45e1-a7f6-f8e965f9c353" providerId="ADAL" clId="{458D73AF-D362-4C2F-A0BA-18E532348091}" dt="2024-08-01T14:32:04.424" v="47" actId="478"/>
          <ac:picMkLst>
            <pc:docMk/>
            <pc:sldMk cId="72662233" sldId="496"/>
            <ac:picMk id="1026" creationId="{2D01E187-FE90-E063-56E5-CD5D792413AD}"/>
          </ac:picMkLst>
        </pc:picChg>
        <pc:picChg chg="del">
          <ac:chgData name="Lute,Chris" userId="4ab04b84-7404-45e1-a7f6-f8e965f9c353" providerId="ADAL" clId="{458D73AF-D362-4C2F-A0BA-18E532348091}" dt="2024-08-01T14:33:46.815" v="52" actId="478"/>
          <ac:picMkLst>
            <pc:docMk/>
            <pc:sldMk cId="72662233" sldId="496"/>
            <ac:picMk id="1028" creationId="{D9E33B00-0A8A-D1C5-2010-5EED0A1D19A0}"/>
          </ac:picMkLst>
        </pc:picChg>
        <pc:picChg chg="del">
          <ac:chgData name="Lute,Chris" userId="4ab04b84-7404-45e1-a7f6-f8e965f9c353" providerId="ADAL" clId="{458D73AF-D362-4C2F-A0BA-18E532348091}" dt="2024-08-01T14:38:58.105" v="78" actId="478"/>
          <ac:picMkLst>
            <pc:docMk/>
            <pc:sldMk cId="72662233" sldId="496"/>
            <ac:picMk id="1030" creationId="{DA1E290A-BC94-AE34-FA74-EFE8D00A6780}"/>
          </ac:picMkLst>
        </pc:picChg>
      </pc:sldChg>
      <pc:sldChg chg="delSp modSp mod modNotesTx">
        <pc:chgData name="Lute,Chris" userId="4ab04b84-7404-45e1-a7f6-f8e965f9c353" providerId="ADAL" clId="{458D73AF-D362-4C2F-A0BA-18E532348091}" dt="2024-08-01T14:56:30.126" v="539" actId="20577"/>
        <pc:sldMkLst>
          <pc:docMk/>
          <pc:sldMk cId="1304622081" sldId="497"/>
        </pc:sldMkLst>
        <pc:spChg chg="mod">
          <ac:chgData name="Lute,Chris" userId="4ab04b84-7404-45e1-a7f6-f8e965f9c353" providerId="ADAL" clId="{458D73AF-D362-4C2F-A0BA-18E532348091}" dt="2024-08-01T14:51:39.007" v="287" actId="12788"/>
          <ac:spMkLst>
            <pc:docMk/>
            <pc:sldMk cId="1304622081" sldId="497"/>
            <ac:spMk id="7" creationId="{D89C6DAE-3E82-F884-A6C9-6D3D04019C7E}"/>
          </ac:spMkLst>
        </pc:spChg>
        <pc:spChg chg="mod">
          <ac:chgData name="Lute,Chris" userId="4ab04b84-7404-45e1-a7f6-f8e965f9c353" providerId="ADAL" clId="{458D73AF-D362-4C2F-A0BA-18E532348091}" dt="2024-08-01T14:51:40.353" v="288" actId="12788"/>
          <ac:spMkLst>
            <pc:docMk/>
            <pc:sldMk cId="1304622081" sldId="497"/>
            <ac:spMk id="9" creationId="{A0053408-4A01-4330-B1B8-33321713ED0C}"/>
          </ac:spMkLst>
        </pc:spChg>
        <pc:spChg chg="del">
          <ac:chgData name="Lute,Chris" userId="4ab04b84-7404-45e1-a7f6-f8e965f9c353" providerId="ADAL" clId="{458D73AF-D362-4C2F-A0BA-18E532348091}" dt="2024-08-01T14:51:19.273" v="282" actId="478"/>
          <ac:spMkLst>
            <pc:docMk/>
            <pc:sldMk cId="1304622081" sldId="497"/>
            <ac:spMk id="10" creationId="{9DD1A655-9FFF-2EBA-E38E-E87E7F6A50E6}"/>
          </ac:spMkLst>
        </pc:spChg>
        <pc:picChg chg="mod">
          <ac:chgData name="Lute,Chris" userId="4ab04b84-7404-45e1-a7f6-f8e965f9c353" providerId="ADAL" clId="{458D73AF-D362-4C2F-A0BA-18E532348091}" dt="2024-08-01T14:51:36.365" v="286" actId="12788"/>
          <ac:picMkLst>
            <pc:docMk/>
            <pc:sldMk cId="1304622081" sldId="497"/>
            <ac:picMk id="5" creationId="{4390C406-2BD9-14FB-2937-29420AB76139}"/>
          </ac:picMkLst>
        </pc:picChg>
        <pc:picChg chg="mod">
          <ac:chgData name="Lute,Chris" userId="4ab04b84-7404-45e1-a7f6-f8e965f9c353" providerId="ADAL" clId="{458D73AF-D362-4C2F-A0BA-18E532348091}" dt="2024-08-01T14:51:40.984" v="289" actId="12788"/>
          <ac:picMkLst>
            <pc:docMk/>
            <pc:sldMk cId="1304622081" sldId="497"/>
            <ac:picMk id="6" creationId="{99BB1D95-6FBF-2659-EFD7-464DEC582E30}"/>
          </ac:picMkLst>
        </pc:picChg>
        <pc:picChg chg="del">
          <ac:chgData name="Lute,Chris" userId="4ab04b84-7404-45e1-a7f6-f8e965f9c353" providerId="ADAL" clId="{458D73AF-D362-4C2F-A0BA-18E532348091}" dt="2024-08-01T14:51:17.671" v="281" actId="478"/>
          <ac:picMkLst>
            <pc:docMk/>
            <pc:sldMk cId="1304622081" sldId="497"/>
            <ac:picMk id="8" creationId="{4E53BF0A-6322-2A23-6495-5729AB978E4B}"/>
          </ac:picMkLst>
        </pc:picChg>
      </pc:sldChg>
      <pc:sldChg chg="del">
        <pc:chgData name="Lute,Chris" userId="4ab04b84-7404-45e1-a7f6-f8e965f9c353" providerId="ADAL" clId="{458D73AF-D362-4C2F-A0BA-18E532348091}" dt="2024-08-01T14:52:07.417" v="291" actId="47"/>
        <pc:sldMkLst>
          <pc:docMk/>
          <pc:sldMk cId="2643903023" sldId="498"/>
        </pc:sldMkLst>
      </pc:sldChg>
      <pc:sldChg chg="del">
        <pc:chgData name="Lute,Chris" userId="4ab04b84-7404-45e1-a7f6-f8e965f9c353" providerId="ADAL" clId="{458D73AF-D362-4C2F-A0BA-18E532348091}" dt="2024-08-01T14:52:08.111" v="292" actId="47"/>
        <pc:sldMkLst>
          <pc:docMk/>
          <pc:sldMk cId="3835611026" sldId="499"/>
        </pc:sldMkLst>
      </pc:sldChg>
      <pc:sldChg chg="del">
        <pc:chgData name="Lute,Chris" userId="4ab04b84-7404-45e1-a7f6-f8e965f9c353" providerId="ADAL" clId="{458D73AF-D362-4C2F-A0BA-18E532348091}" dt="2024-08-01T14:51:46.237" v="290" actId="47"/>
        <pc:sldMkLst>
          <pc:docMk/>
          <pc:sldMk cId="2428977702" sldId="500"/>
        </pc:sldMkLst>
      </pc:sldChg>
      <pc:sldChg chg="del">
        <pc:chgData name="Lute,Chris" userId="4ab04b84-7404-45e1-a7f6-f8e965f9c353" providerId="ADAL" clId="{458D73AF-D362-4C2F-A0BA-18E532348091}" dt="2024-08-01T14:51:09.757" v="280" actId="47"/>
        <pc:sldMkLst>
          <pc:docMk/>
          <pc:sldMk cId="3575864055" sldId="501"/>
        </pc:sldMkLst>
      </pc:sldChg>
      <pc:sldChg chg="add del">
        <pc:chgData name="Lute,Chris" userId="4ab04b84-7404-45e1-a7f6-f8e965f9c353" providerId="ADAL" clId="{458D73AF-D362-4C2F-A0BA-18E532348091}" dt="2024-08-01T14:54:33.895" v="305" actId="47"/>
        <pc:sldMkLst>
          <pc:docMk/>
          <pc:sldMk cId="1946194139" sldId="502"/>
        </pc:sldMkLst>
      </pc:sldChg>
      <pc:sldChg chg="addSp delSp modSp mod">
        <pc:chgData name="Lute,Chris" userId="4ab04b84-7404-45e1-a7f6-f8e965f9c353" providerId="ADAL" clId="{458D73AF-D362-4C2F-A0BA-18E532348091}" dt="2024-08-01T14:55:04.515" v="310" actId="478"/>
        <pc:sldMkLst>
          <pc:docMk/>
          <pc:sldMk cId="2740278430" sldId="503"/>
        </pc:sldMkLst>
        <pc:spChg chg="mod">
          <ac:chgData name="Lute,Chris" userId="4ab04b84-7404-45e1-a7f6-f8e965f9c353" providerId="ADAL" clId="{458D73AF-D362-4C2F-A0BA-18E532348091}" dt="2024-08-01T14:53:49.552" v="298" actId="1076"/>
          <ac:spMkLst>
            <pc:docMk/>
            <pc:sldMk cId="2740278430" sldId="503"/>
            <ac:spMk id="6" creationId="{4593CFB9-7946-491A-BA4C-2085E446EB0E}"/>
          </ac:spMkLst>
        </pc:spChg>
        <pc:spChg chg="add mod">
          <ac:chgData name="Lute,Chris" userId="4ab04b84-7404-45e1-a7f6-f8e965f9c353" providerId="ADAL" clId="{458D73AF-D362-4C2F-A0BA-18E532348091}" dt="2024-08-01T14:53:59.592" v="303" actId="14100"/>
          <ac:spMkLst>
            <pc:docMk/>
            <pc:sldMk cId="2740278430" sldId="503"/>
            <ac:spMk id="8" creationId="{DC21E403-FF4E-6476-8167-660798F0CBA5}"/>
          </ac:spMkLst>
        </pc:spChg>
        <pc:picChg chg="add del mod">
          <ac:chgData name="Lute,Chris" userId="4ab04b84-7404-45e1-a7f6-f8e965f9c353" providerId="ADAL" clId="{458D73AF-D362-4C2F-A0BA-18E532348091}" dt="2024-08-01T14:55:04.515" v="310" actId="478"/>
          <ac:picMkLst>
            <pc:docMk/>
            <pc:sldMk cId="2740278430" sldId="503"/>
            <ac:picMk id="5" creationId="{261177C1-1EB5-7FE7-115F-C50DB13691A2}"/>
          </ac:picMkLst>
        </pc:picChg>
        <pc:picChg chg="mod">
          <ac:chgData name="Lute,Chris" userId="4ab04b84-7404-45e1-a7f6-f8e965f9c353" providerId="ADAL" clId="{458D73AF-D362-4C2F-A0BA-18E532348091}" dt="2024-08-01T14:54:05.142" v="304" actId="1076"/>
          <ac:picMkLst>
            <pc:docMk/>
            <pc:sldMk cId="2740278430" sldId="503"/>
            <ac:picMk id="1028" creationId="{36CC1081-05F2-2E8D-C643-83A140591EED}"/>
          </ac:picMkLst>
        </pc:picChg>
      </pc:sldChg>
      <pc:sldChg chg="del">
        <pc:chgData name="Lute,Chris" userId="4ab04b84-7404-45e1-a7f6-f8e965f9c353" providerId="ADAL" clId="{458D73AF-D362-4C2F-A0BA-18E532348091}" dt="2024-08-01T14:54:40.545" v="306" actId="47"/>
        <pc:sldMkLst>
          <pc:docMk/>
          <pc:sldMk cId="748211279" sldId="504"/>
        </pc:sldMkLst>
      </pc:sldChg>
      <pc:sldChg chg="del">
        <pc:chgData name="Lute,Chris" userId="4ab04b84-7404-45e1-a7f6-f8e965f9c353" providerId="ADAL" clId="{458D73AF-D362-4C2F-A0BA-18E532348091}" dt="2024-08-01T14:54:58.678" v="309" actId="47"/>
        <pc:sldMkLst>
          <pc:docMk/>
          <pc:sldMk cId="3414596740" sldId="505"/>
        </pc:sldMkLst>
      </pc:sldChg>
      <pc:sldChg chg="del">
        <pc:chgData name="Lute,Chris" userId="4ab04b84-7404-45e1-a7f6-f8e965f9c353" providerId="ADAL" clId="{458D73AF-D362-4C2F-A0BA-18E532348091}" dt="2024-08-01T14:51:08.744" v="279" actId="47"/>
        <pc:sldMkLst>
          <pc:docMk/>
          <pc:sldMk cId="3881962784" sldId="506"/>
        </pc:sldMkLst>
      </pc:sldChg>
      <pc:sldChg chg="del">
        <pc:chgData name="Lute,Chris" userId="4ab04b84-7404-45e1-a7f6-f8e965f9c353" providerId="ADAL" clId="{458D73AF-D362-4C2F-A0BA-18E532348091}" dt="2024-08-01T14:54:44.324" v="307" actId="47"/>
        <pc:sldMkLst>
          <pc:docMk/>
          <pc:sldMk cId="2328321026" sldId="507"/>
        </pc:sldMkLst>
      </pc:sldChg>
      <pc:sldChg chg="del">
        <pc:chgData name="Lute,Chris" userId="4ab04b84-7404-45e1-a7f6-f8e965f9c353" providerId="ADAL" clId="{458D73AF-D362-4C2F-A0BA-18E532348091}" dt="2024-08-01T14:54:45.566" v="308" actId="47"/>
        <pc:sldMkLst>
          <pc:docMk/>
          <pc:sldMk cId="294939769" sldId="508"/>
        </pc:sldMkLst>
      </pc:sldChg>
      <pc:sldChg chg="modSp mod">
        <pc:chgData name="Lute,Chris" userId="4ab04b84-7404-45e1-a7f6-f8e965f9c353" providerId="ADAL" clId="{458D73AF-D362-4C2F-A0BA-18E532348091}" dt="2024-08-08T13:47:27.926" v="3069" actId="1076"/>
        <pc:sldMkLst>
          <pc:docMk/>
          <pc:sldMk cId="935102091" sldId="510"/>
        </pc:sldMkLst>
        <pc:spChg chg="mod">
          <ac:chgData name="Lute,Chris" userId="4ab04b84-7404-45e1-a7f6-f8e965f9c353" providerId="ADAL" clId="{458D73AF-D362-4C2F-A0BA-18E532348091}" dt="2024-08-08T13:47:27.926" v="3069" actId="1076"/>
          <ac:spMkLst>
            <pc:docMk/>
            <pc:sldMk cId="935102091" sldId="510"/>
            <ac:spMk id="5" creationId="{6C393291-A4F8-731F-8B60-3C9A070D28BE}"/>
          </ac:spMkLst>
        </pc:spChg>
      </pc:sldChg>
      <pc:sldChg chg="addSp delSp modSp new mod">
        <pc:chgData name="Lute,Chris" userId="4ab04b84-7404-45e1-a7f6-f8e965f9c353" providerId="ADAL" clId="{458D73AF-D362-4C2F-A0BA-18E532348091}" dt="2024-08-01T15:14:11.934" v="1057" actId="20577"/>
        <pc:sldMkLst>
          <pc:docMk/>
          <pc:sldMk cId="219420256" sldId="511"/>
        </pc:sldMkLst>
        <pc:spChg chg="mod">
          <ac:chgData name="Lute,Chris" userId="4ab04b84-7404-45e1-a7f6-f8e965f9c353" providerId="ADAL" clId="{458D73AF-D362-4C2F-A0BA-18E532348091}" dt="2024-08-01T14:57:00.963" v="546" actId="20577"/>
          <ac:spMkLst>
            <pc:docMk/>
            <pc:sldMk cId="219420256" sldId="511"/>
            <ac:spMk id="3" creationId="{A81593AA-8154-E1C2-B012-4463178C72FC}"/>
          </ac:spMkLst>
        </pc:spChg>
        <pc:spChg chg="add mod">
          <ac:chgData name="Lute,Chris" userId="4ab04b84-7404-45e1-a7f6-f8e965f9c353" providerId="ADAL" clId="{458D73AF-D362-4C2F-A0BA-18E532348091}" dt="2024-08-01T15:14:11.934" v="1057" actId="20577"/>
          <ac:spMkLst>
            <pc:docMk/>
            <pc:sldMk cId="219420256" sldId="511"/>
            <ac:spMk id="9" creationId="{7D52B25D-4B39-3582-12CE-F03A47890A14}"/>
          </ac:spMkLst>
        </pc:spChg>
        <pc:picChg chg="add del">
          <ac:chgData name="Lute,Chris" userId="4ab04b84-7404-45e1-a7f6-f8e965f9c353" providerId="ADAL" clId="{458D73AF-D362-4C2F-A0BA-18E532348091}" dt="2024-08-01T14:59:05.091" v="548" actId="478"/>
          <ac:picMkLst>
            <pc:docMk/>
            <pc:sldMk cId="219420256" sldId="511"/>
            <ac:picMk id="5" creationId="{C236AA63-F978-05AF-BA05-0264C2035956}"/>
          </ac:picMkLst>
        </pc:picChg>
        <pc:picChg chg="add mod">
          <ac:chgData name="Lute,Chris" userId="4ab04b84-7404-45e1-a7f6-f8e965f9c353" providerId="ADAL" clId="{458D73AF-D362-4C2F-A0BA-18E532348091}" dt="2024-08-01T14:59:30.936" v="558" actId="1035"/>
          <ac:picMkLst>
            <pc:docMk/>
            <pc:sldMk cId="219420256" sldId="511"/>
            <ac:picMk id="7" creationId="{CB7240DC-4EB6-C823-B048-60BAA105675F}"/>
          </ac:picMkLst>
        </pc:picChg>
        <pc:picChg chg="add mod">
          <ac:chgData name="Lute,Chris" userId="4ab04b84-7404-45e1-a7f6-f8e965f9c353" providerId="ADAL" clId="{458D73AF-D362-4C2F-A0BA-18E532348091}" dt="2024-08-01T15:00:17.664" v="563" actId="1076"/>
          <ac:picMkLst>
            <pc:docMk/>
            <pc:sldMk cId="219420256" sldId="511"/>
            <ac:picMk id="8" creationId="{D274E5A4-081E-7A01-986D-CDB1930BB3FF}"/>
          </ac:picMkLst>
        </pc:picChg>
      </pc:sldChg>
      <pc:sldChg chg="addSp modSp new mod ord">
        <pc:chgData name="Lute,Chris" userId="4ab04b84-7404-45e1-a7f6-f8e965f9c353" providerId="ADAL" clId="{458D73AF-D362-4C2F-A0BA-18E532348091}" dt="2024-08-01T15:13:28.689" v="930"/>
        <pc:sldMkLst>
          <pc:docMk/>
          <pc:sldMk cId="1272857295" sldId="512"/>
        </pc:sldMkLst>
        <pc:spChg chg="mod">
          <ac:chgData name="Lute,Chris" userId="4ab04b84-7404-45e1-a7f6-f8e965f9c353" providerId="ADAL" clId="{458D73AF-D362-4C2F-A0BA-18E532348091}" dt="2024-08-01T15:03:41.673" v="669" actId="20577"/>
          <ac:spMkLst>
            <pc:docMk/>
            <pc:sldMk cId="1272857295" sldId="512"/>
            <ac:spMk id="3" creationId="{B4E353EF-FEF1-234E-4D46-F637BE44A216}"/>
          </ac:spMkLst>
        </pc:spChg>
        <pc:spChg chg="add mod">
          <ac:chgData name="Lute,Chris" userId="4ab04b84-7404-45e1-a7f6-f8e965f9c353" providerId="ADAL" clId="{458D73AF-D362-4C2F-A0BA-18E532348091}" dt="2024-08-01T15:05:45.689" v="911" actId="1076"/>
          <ac:spMkLst>
            <pc:docMk/>
            <pc:sldMk cId="1272857295" sldId="512"/>
            <ac:spMk id="5" creationId="{015EC0B3-33B2-7FFC-4EE6-A7CFAD7AD49C}"/>
          </ac:spMkLst>
        </pc:spChg>
        <pc:picChg chg="add mod">
          <ac:chgData name="Lute,Chris" userId="4ab04b84-7404-45e1-a7f6-f8e965f9c353" providerId="ADAL" clId="{458D73AF-D362-4C2F-A0BA-18E532348091}" dt="2024-08-01T15:03:44.285" v="670" actId="1076"/>
          <ac:picMkLst>
            <pc:docMk/>
            <pc:sldMk cId="1272857295" sldId="512"/>
            <ac:picMk id="2050" creationId="{C6947D5A-808A-839D-252F-DA8917A91E40}"/>
          </ac:picMkLst>
        </pc:picChg>
      </pc:sldChg>
      <pc:sldChg chg="addSp modSp new mod">
        <pc:chgData name="Lute,Chris" userId="4ab04b84-7404-45e1-a7f6-f8e965f9c353" providerId="ADAL" clId="{458D73AF-D362-4C2F-A0BA-18E532348091}" dt="2024-08-01T16:26:33.562" v="1286" actId="1076"/>
        <pc:sldMkLst>
          <pc:docMk/>
          <pc:sldMk cId="602103488" sldId="513"/>
        </pc:sldMkLst>
        <pc:spChg chg="mod">
          <ac:chgData name="Lute,Chris" userId="4ab04b84-7404-45e1-a7f6-f8e965f9c353" providerId="ADAL" clId="{458D73AF-D362-4C2F-A0BA-18E532348091}" dt="2024-08-01T15:08:10.907" v="923" actId="20577"/>
          <ac:spMkLst>
            <pc:docMk/>
            <pc:sldMk cId="602103488" sldId="513"/>
            <ac:spMk id="3" creationId="{8DD92B10-CEED-1FFF-8343-A532C99BC238}"/>
          </ac:spMkLst>
        </pc:spChg>
        <pc:spChg chg="add mod">
          <ac:chgData name="Lute,Chris" userId="4ab04b84-7404-45e1-a7f6-f8e965f9c353" providerId="ADAL" clId="{458D73AF-D362-4C2F-A0BA-18E532348091}" dt="2024-08-01T16:26:20.269" v="1283" actId="20577"/>
          <ac:spMkLst>
            <pc:docMk/>
            <pc:sldMk cId="602103488" sldId="513"/>
            <ac:spMk id="7" creationId="{A21E363E-5DCE-AD54-DDD8-2D3AD10B516F}"/>
          </ac:spMkLst>
        </pc:spChg>
        <pc:spChg chg="add mod">
          <ac:chgData name="Lute,Chris" userId="4ab04b84-7404-45e1-a7f6-f8e965f9c353" providerId="ADAL" clId="{458D73AF-D362-4C2F-A0BA-18E532348091}" dt="2024-08-01T16:26:33.562" v="1286" actId="1076"/>
          <ac:spMkLst>
            <pc:docMk/>
            <pc:sldMk cId="602103488" sldId="513"/>
            <ac:spMk id="9" creationId="{B35776CA-4DB0-938E-85B9-2698E1DB9125}"/>
          </ac:spMkLst>
        </pc:spChg>
        <pc:picChg chg="add mod">
          <ac:chgData name="Lute,Chris" userId="4ab04b84-7404-45e1-a7f6-f8e965f9c353" providerId="ADAL" clId="{458D73AF-D362-4C2F-A0BA-18E532348091}" dt="2024-08-01T15:09:33.683" v="928" actId="1037"/>
          <ac:picMkLst>
            <pc:docMk/>
            <pc:sldMk cId="602103488" sldId="513"/>
            <ac:picMk id="5" creationId="{CB4C9273-098D-E003-1FB6-C732FF293908}"/>
          </ac:picMkLst>
        </pc:picChg>
        <pc:picChg chg="add mod">
          <ac:chgData name="Lute,Chris" userId="4ab04b84-7404-45e1-a7f6-f8e965f9c353" providerId="ADAL" clId="{458D73AF-D362-4C2F-A0BA-18E532348091}" dt="2024-08-01T15:17:41.393" v="1061" actId="1076"/>
          <ac:picMkLst>
            <pc:docMk/>
            <pc:sldMk cId="602103488" sldId="513"/>
            <ac:picMk id="6" creationId="{B572EF7C-E5D0-639E-65F4-1EA17DAD60DD}"/>
          </ac:picMkLst>
        </pc:picChg>
      </pc:sldChg>
      <pc:sldChg chg="addSp modSp new mod modNotesTx">
        <pc:chgData name="Lute,Chris" userId="4ab04b84-7404-45e1-a7f6-f8e965f9c353" providerId="ADAL" clId="{458D73AF-D362-4C2F-A0BA-18E532348091}" dt="2024-08-01T16:54:36.184" v="2024" actId="113"/>
        <pc:sldMkLst>
          <pc:docMk/>
          <pc:sldMk cId="313871478" sldId="514"/>
        </pc:sldMkLst>
        <pc:spChg chg="mod">
          <ac:chgData name="Lute,Chris" userId="4ab04b84-7404-45e1-a7f6-f8e965f9c353" providerId="ADAL" clId="{458D73AF-D362-4C2F-A0BA-18E532348091}" dt="2024-08-01T16:26:44.554" v="1305" actId="20577"/>
          <ac:spMkLst>
            <pc:docMk/>
            <pc:sldMk cId="313871478" sldId="514"/>
            <ac:spMk id="3" creationId="{0DBC3DDD-0396-3FFE-EC6B-2B0FA04C1F21}"/>
          </ac:spMkLst>
        </pc:spChg>
        <pc:spChg chg="add mod">
          <ac:chgData name="Lute,Chris" userId="4ab04b84-7404-45e1-a7f6-f8e965f9c353" providerId="ADAL" clId="{458D73AF-D362-4C2F-A0BA-18E532348091}" dt="2024-08-01T16:52:26.545" v="1482" actId="1076"/>
          <ac:spMkLst>
            <pc:docMk/>
            <pc:sldMk cId="313871478" sldId="514"/>
            <ac:spMk id="7" creationId="{2AF4C939-206B-2981-FA75-29E7870154B2}"/>
          </ac:spMkLst>
        </pc:spChg>
        <pc:picChg chg="add mod">
          <ac:chgData name="Lute,Chris" userId="4ab04b84-7404-45e1-a7f6-f8e965f9c353" providerId="ADAL" clId="{458D73AF-D362-4C2F-A0BA-18E532348091}" dt="2024-08-01T16:49:39.560" v="1308" actId="12788"/>
          <ac:picMkLst>
            <pc:docMk/>
            <pc:sldMk cId="313871478" sldId="514"/>
            <ac:picMk id="6" creationId="{36D717AC-4E8D-0855-7903-8F1CBD433A56}"/>
          </ac:picMkLst>
        </pc:picChg>
      </pc:sldChg>
      <pc:sldChg chg="addSp modSp new mod modNotesTx">
        <pc:chgData name="Lute,Chris" userId="4ab04b84-7404-45e1-a7f6-f8e965f9c353" providerId="ADAL" clId="{458D73AF-D362-4C2F-A0BA-18E532348091}" dt="2024-08-01T17:16:35.815" v="2576" actId="20577"/>
        <pc:sldMkLst>
          <pc:docMk/>
          <pc:sldMk cId="4017656146" sldId="515"/>
        </pc:sldMkLst>
        <pc:spChg chg="mod">
          <ac:chgData name="Lute,Chris" userId="4ab04b84-7404-45e1-a7f6-f8e965f9c353" providerId="ADAL" clId="{458D73AF-D362-4C2F-A0BA-18E532348091}" dt="2024-08-01T17:09:22.794" v="2195" actId="20577"/>
          <ac:spMkLst>
            <pc:docMk/>
            <pc:sldMk cId="4017656146" sldId="515"/>
            <ac:spMk id="3" creationId="{62AE6D88-F7EA-B1FB-759C-8C8F753283EB}"/>
          </ac:spMkLst>
        </pc:spChg>
        <pc:spChg chg="add mod">
          <ac:chgData name="Lute,Chris" userId="4ab04b84-7404-45e1-a7f6-f8e965f9c353" providerId="ADAL" clId="{458D73AF-D362-4C2F-A0BA-18E532348091}" dt="2024-08-01T17:16:35.815" v="2576" actId="20577"/>
          <ac:spMkLst>
            <pc:docMk/>
            <pc:sldMk cId="4017656146" sldId="515"/>
            <ac:spMk id="7" creationId="{8278B6F7-7B10-034A-D63F-E16AF86FB7E9}"/>
          </ac:spMkLst>
        </pc:spChg>
        <pc:picChg chg="add mod">
          <ac:chgData name="Lute,Chris" userId="4ab04b84-7404-45e1-a7f6-f8e965f9c353" providerId="ADAL" clId="{458D73AF-D362-4C2F-A0BA-18E532348091}" dt="2024-08-01T17:02:02.952" v="2069" actId="1036"/>
          <ac:picMkLst>
            <pc:docMk/>
            <pc:sldMk cId="4017656146" sldId="515"/>
            <ac:picMk id="5" creationId="{EEC09E1A-6143-F5D3-4A0C-07310AAF7E75}"/>
          </ac:picMkLst>
        </pc:picChg>
        <pc:picChg chg="add mod">
          <ac:chgData name="Lute,Chris" userId="4ab04b84-7404-45e1-a7f6-f8e965f9c353" providerId="ADAL" clId="{458D73AF-D362-4C2F-A0BA-18E532348091}" dt="2024-08-01T17:02:02.952" v="2069" actId="1036"/>
          <ac:picMkLst>
            <pc:docMk/>
            <pc:sldMk cId="4017656146" sldId="515"/>
            <ac:picMk id="6" creationId="{883D6E5A-F80B-0231-587D-936F69790EE3}"/>
          </ac:picMkLst>
        </pc:picChg>
        <pc:picChg chg="add mod">
          <ac:chgData name="Lute,Chris" userId="4ab04b84-7404-45e1-a7f6-f8e965f9c353" providerId="ADAL" clId="{458D73AF-D362-4C2F-A0BA-18E532348091}" dt="2024-08-01T17:02:02.952" v="2069" actId="1036"/>
          <ac:picMkLst>
            <pc:docMk/>
            <pc:sldMk cId="4017656146" sldId="515"/>
            <ac:picMk id="3074" creationId="{1D260AC7-445B-147B-5388-F013CF49F695}"/>
          </ac:picMkLst>
        </pc:picChg>
      </pc:sldChg>
      <pc:sldChg chg="addSp delSp modSp new mod">
        <pc:chgData name="Lute,Chris" userId="4ab04b84-7404-45e1-a7f6-f8e965f9c353" providerId="ADAL" clId="{458D73AF-D362-4C2F-A0BA-18E532348091}" dt="2024-08-06T14:02:26.468" v="2748" actId="1076"/>
        <pc:sldMkLst>
          <pc:docMk/>
          <pc:sldMk cId="2615541560" sldId="516"/>
        </pc:sldMkLst>
        <pc:spChg chg="mod">
          <ac:chgData name="Lute,Chris" userId="4ab04b84-7404-45e1-a7f6-f8e965f9c353" providerId="ADAL" clId="{458D73AF-D362-4C2F-A0BA-18E532348091}" dt="2024-08-06T13:56:38.474" v="2596" actId="20577"/>
          <ac:spMkLst>
            <pc:docMk/>
            <pc:sldMk cId="2615541560" sldId="516"/>
            <ac:spMk id="3" creationId="{8E40AF84-23A6-19C1-99E2-9EF9192A204C}"/>
          </ac:spMkLst>
        </pc:spChg>
        <pc:spChg chg="add mod">
          <ac:chgData name="Lute,Chris" userId="4ab04b84-7404-45e1-a7f6-f8e965f9c353" providerId="ADAL" clId="{458D73AF-D362-4C2F-A0BA-18E532348091}" dt="2024-08-06T14:02:26.468" v="2748" actId="1076"/>
          <ac:spMkLst>
            <pc:docMk/>
            <pc:sldMk cId="2615541560" sldId="516"/>
            <ac:spMk id="8" creationId="{95D9BC64-5A02-839D-09EC-0D528F796B06}"/>
          </ac:spMkLst>
        </pc:spChg>
        <pc:picChg chg="add mod">
          <ac:chgData name="Lute,Chris" userId="4ab04b84-7404-45e1-a7f6-f8e965f9c353" providerId="ADAL" clId="{458D73AF-D362-4C2F-A0BA-18E532348091}" dt="2024-08-06T13:58:53.703" v="2602" actId="1076"/>
          <ac:picMkLst>
            <pc:docMk/>
            <pc:sldMk cId="2615541560" sldId="516"/>
            <ac:picMk id="5" creationId="{FFC4CD25-1A03-E577-12CB-4C4854D88C21}"/>
          </ac:picMkLst>
        </pc:picChg>
        <pc:picChg chg="add del mod">
          <ac:chgData name="Lute,Chris" userId="4ab04b84-7404-45e1-a7f6-f8e965f9c353" providerId="ADAL" clId="{458D73AF-D362-4C2F-A0BA-18E532348091}" dt="2024-08-06T13:58:51.705" v="2601" actId="478"/>
          <ac:picMkLst>
            <pc:docMk/>
            <pc:sldMk cId="2615541560" sldId="516"/>
            <ac:picMk id="6" creationId="{6029410F-11C5-E649-AE0F-0FB57F50CDBB}"/>
          </ac:picMkLst>
        </pc:picChg>
        <pc:picChg chg="add mod modCrop">
          <ac:chgData name="Lute,Chris" userId="4ab04b84-7404-45e1-a7f6-f8e965f9c353" providerId="ADAL" clId="{458D73AF-D362-4C2F-A0BA-18E532348091}" dt="2024-08-06T14:01:15.697" v="2612" actId="1036"/>
          <ac:picMkLst>
            <pc:docMk/>
            <pc:sldMk cId="2615541560" sldId="516"/>
            <ac:picMk id="7" creationId="{717AAA3B-BFD2-DBB7-075A-43AFFEC35045}"/>
          </ac:picMkLst>
        </pc:picChg>
      </pc:sldChg>
      <pc:sldChg chg="addSp modSp new mod">
        <pc:chgData name="Lute,Chris" userId="4ab04b84-7404-45e1-a7f6-f8e965f9c353" providerId="ADAL" clId="{458D73AF-D362-4C2F-A0BA-18E532348091}" dt="2024-08-06T14:22:30.205" v="2909" actId="1076"/>
        <pc:sldMkLst>
          <pc:docMk/>
          <pc:sldMk cId="2278808188" sldId="517"/>
        </pc:sldMkLst>
        <pc:spChg chg="mod">
          <ac:chgData name="Lute,Chris" userId="4ab04b84-7404-45e1-a7f6-f8e965f9c353" providerId="ADAL" clId="{458D73AF-D362-4C2F-A0BA-18E532348091}" dt="2024-08-06T14:02:38.221" v="2765" actId="20577"/>
          <ac:spMkLst>
            <pc:docMk/>
            <pc:sldMk cId="2278808188" sldId="517"/>
            <ac:spMk id="3" creationId="{7DC7610B-61FE-440F-9792-4636AE17E081}"/>
          </ac:spMkLst>
        </pc:spChg>
        <pc:spChg chg="add mod">
          <ac:chgData name="Lute,Chris" userId="4ab04b84-7404-45e1-a7f6-f8e965f9c353" providerId="ADAL" clId="{458D73AF-D362-4C2F-A0BA-18E532348091}" dt="2024-08-06T14:22:30.205" v="2909" actId="1076"/>
          <ac:spMkLst>
            <pc:docMk/>
            <pc:sldMk cId="2278808188" sldId="517"/>
            <ac:spMk id="7" creationId="{8EB58689-A354-91F9-8C53-FCBC6EE0AD1F}"/>
          </ac:spMkLst>
        </pc:spChg>
        <pc:picChg chg="add mod">
          <ac:chgData name="Lute,Chris" userId="4ab04b84-7404-45e1-a7f6-f8e965f9c353" providerId="ADAL" clId="{458D73AF-D362-4C2F-A0BA-18E532348091}" dt="2024-08-06T14:20:33.636" v="2770" actId="14100"/>
          <ac:picMkLst>
            <pc:docMk/>
            <pc:sldMk cId="2278808188" sldId="517"/>
            <ac:picMk id="6" creationId="{2E0094F5-63DC-EF0B-5C03-7389998E25BC}"/>
          </ac:picMkLst>
        </pc:picChg>
        <pc:picChg chg="add mod">
          <ac:chgData name="Lute,Chris" userId="4ab04b84-7404-45e1-a7f6-f8e965f9c353" providerId="ADAL" clId="{458D73AF-D362-4C2F-A0BA-18E532348091}" dt="2024-08-06T14:05:43.817" v="2767" actId="1076"/>
          <ac:picMkLst>
            <pc:docMk/>
            <pc:sldMk cId="2278808188" sldId="517"/>
            <ac:picMk id="1026" creationId="{9CF8906B-275D-2BF8-2175-793547AEB9FE}"/>
          </ac:picMkLst>
        </pc:picChg>
      </pc:sldChg>
      <pc:sldChg chg="addSp delSp modSp new mod">
        <pc:chgData name="Lute,Chris" userId="4ab04b84-7404-45e1-a7f6-f8e965f9c353" providerId="ADAL" clId="{458D73AF-D362-4C2F-A0BA-18E532348091}" dt="2024-08-07T14:03:14.463" v="2995" actId="12788"/>
        <pc:sldMkLst>
          <pc:docMk/>
          <pc:sldMk cId="3892375386" sldId="518"/>
        </pc:sldMkLst>
        <pc:spChg chg="mod">
          <ac:chgData name="Lute,Chris" userId="4ab04b84-7404-45e1-a7f6-f8e965f9c353" providerId="ADAL" clId="{458D73AF-D362-4C2F-A0BA-18E532348091}" dt="2024-08-07T13:52:33.239" v="2942" actId="20577"/>
          <ac:spMkLst>
            <pc:docMk/>
            <pc:sldMk cId="3892375386" sldId="518"/>
            <ac:spMk id="3" creationId="{CF295C6F-D1B7-39EE-6D40-CB1AA7EE3291}"/>
          </ac:spMkLst>
        </pc:spChg>
        <pc:picChg chg="add del">
          <ac:chgData name="Lute,Chris" userId="4ab04b84-7404-45e1-a7f6-f8e965f9c353" providerId="ADAL" clId="{458D73AF-D362-4C2F-A0BA-18E532348091}" dt="2024-08-07T14:03:03.290" v="2992" actId="478"/>
          <ac:picMkLst>
            <pc:docMk/>
            <pc:sldMk cId="3892375386" sldId="518"/>
            <ac:picMk id="6" creationId="{B70C1A2B-CF5B-4146-3458-73733A545273}"/>
          </ac:picMkLst>
        </pc:picChg>
        <pc:picChg chg="add mod">
          <ac:chgData name="Lute,Chris" userId="4ab04b84-7404-45e1-a7f6-f8e965f9c353" providerId="ADAL" clId="{458D73AF-D362-4C2F-A0BA-18E532348091}" dt="2024-08-07T14:03:14.463" v="2995" actId="12788"/>
          <ac:picMkLst>
            <pc:docMk/>
            <pc:sldMk cId="3892375386" sldId="518"/>
            <ac:picMk id="8" creationId="{2944291B-E6CA-F851-3992-468D4A246DB4}"/>
          </ac:picMkLst>
        </pc:picChg>
      </pc:sldChg>
      <pc:sldChg chg="addSp modSp new mod">
        <pc:chgData name="Lute,Chris" userId="4ab04b84-7404-45e1-a7f6-f8e965f9c353" providerId="ADAL" clId="{458D73AF-D362-4C2F-A0BA-18E532348091}" dt="2024-08-07T14:27:24.844" v="3008" actId="20577"/>
        <pc:sldMkLst>
          <pc:docMk/>
          <pc:sldMk cId="2903771752" sldId="519"/>
        </pc:sldMkLst>
        <pc:spChg chg="mod">
          <ac:chgData name="Lute,Chris" userId="4ab04b84-7404-45e1-a7f6-f8e965f9c353" providerId="ADAL" clId="{458D73AF-D362-4C2F-A0BA-18E532348091}" dt="2024-08-07T14:27:24.844" v="3008" actId="20577"/>
          <ac:spMkLst>
            <pc:docMk/>
            <pc:sldMk cId="2903771752" sldId="519"/>
            <ac:spMk id="3" creationId="{E3F54DD3-E522-5641-004F-EE190FB0C6A1}"/>
          </ac:spMkLst>
        </pc:spChg>
        <pc:picChg chg="add">
          <ac:chgData name="Lute,Chris" userId="4ab04b84-7404-45e1-a7f6-f8e965f9c353" providerId="ADAL" clId="{458D73AF-D362-4C2F-A0BA-18E532348091}" dt="2024-08-07T14:26:58.281" v="2996"/>
          <ac:picMkLst>
            <pc:docMk/>
            <pc:sldMk cId="2903771752" sldId="519"/>
            <ac:picMk id="5" creationId="{4D424E0D-7397-F3E4-D983-BB3A4540461D}"/>
          </ac:picMkLst>
        </pc:picChg>
      </pc:sldChg>
      <pc:sldChg chg="addSp modSp new mod">
        <pc:chgData name="Lute,Chris" userId="4ab04b84-7404-45e1-a7f6-f8e965f9c353" providerId="ADAL" clId="{458D73AF-D362-4C2F-A0BA-18E532348091}" dt="2024-08-07T14:37:19.675" v="3028" actId="1076"/>
        <pc:sldMkLst>
          <pc:docMk/>
          <pc:sldMk cId="959996938" sldId="520"/>
        </pc:sldMkLst>
        <pc:spChg chg="mod">
          <ac:chgData name="Lute,Chris" userId="4ab04b84-7404-45e1-a7f6-f8e965f9c353" providerId="ADAL" clId="{458D73AF-D362-4C2F-A0BA-18E532348091}" dt="2024-08-07T14:27:35.907" v="3021" actId="20577"/>
          <ac:spMkLst>
            <pc:docMk/>
            <pc:sldMk cId="959996938" sldId="520"/>
            <ac:spMk id="3" creationId="{314855D2-2EF2-461F-7849-1D013C04EF31}"/>
          </ac:spMkLst>
        </pc:spChg>
        <pc:picChg chg="add mod">
          <ac:chgData name="Lute,Chris" userId="4ab04b84-7404-45e1-a7f6-f8e965f9c353" providerId="ADAL" clId="{458D73AF-D362-4C2F-A0BA-18E532348091}" dt="2024-08-07T14:37:19.675" v="3028" actId="1076"/>
          <ac:picMkLst>
            <pc:docMk/>
            <pc:sldMk cId="959996938" sldId="520"/>
            <ac:picMk id="6" creationId="{80897941-7C01-9A24-D32E-C24D4C0D3B3B}"/>
          </ac:picMkLst>
        </pc:picChg>
        <pc:picChg chg="add mod">
          <ac:chgData name="Lute,Chris" userId="4ab04b84-7404-45e1-a7f6-f8e965f9c353" providerId="ADAL" clId="{458D73AF-D362-4C2F-A0BA-18E532348091}" dt="2024-08-07T14:37:16.848" v="3027" actId="1076"/>
          <ac:picMkLst>
            <pc:docMk/>
            <pc:sldMk cId="959996938" sldId="520"/>
            <ac:picMk id="7" creationId="{ECEAD559-D72E-86D2-92DA-41D2C3AEA3C1}"/>
          </ac:picMkLst>
        </pc:picChg>
      </pc:sldChg>
    </pc:docChg>
  </pc:docChgLst>
  <pc:docChgLst>
    <pc:chgData name="Lute,Chris" userId="4ab04b84-7404-45e1-a7f6-f8e965f9c353" providerId="ADAL" clId="{E22E6289-C917-42B1-B910-8DA3F1626A49}"/>
    <pc:docChg chg="undo custSel addSld delSld modSld sldOrd">
      <pc:chgData name="Lute,Chris" userId="4ab04b84-7404-45e1-a7f6-f8e965f9c353" providerId="ADAL" clId="{E22E6289-C917-42B1-B910-8DA3F1626A49}" dt="2024-06-13T16:57:07.143" v="957" actId="1076"/>
      <pc:docMkLst>
        <pc:docMk/>
      </pc:docMkLst>
      <pc:sldChg chg="modSp mod">
        <pc:chgData name="Lute,Chris" userId="4ab04b84-7404-45e1-a7f6-f8e965f9c353" providerId="ADAL" clId="{E22E6289-C917-42B1-B910-8DA3F1626A49}" dt="2024-06-11T14:01:44.921" v="846" actId="20577"/>
        <pc:sldMkLst>
          <pc:docMk/>
          <pc:sldMk cId="616750953" sldId="257"/>
        </pc:sldMkLst>
        <pc:spChg chg="mod">
          <ac:chgData name="Lute,Chris" userId="4ab04b84-7404-45e1-a7f6-f8e965f9c353" providerId="ADAL" clId="{E22E6289-C917-42B1-B910-8DA3F1626A49}" dt="2024-06-11T14:01:44.921" v="846" actId="20577"/>
          <ac:spMkLst>
            <pc:docMk/>
            <pc:sldMk cId="616750953" sldId="257"/>
            <ac:spMk id="3" creationId="{00000000-0000-0000-0000-000000000000}"/>
          </ac:spMkLst>
        </pc:spChg>
      </pc:sldChg>
      <pc:sldChg chg="addSp modSp mod">
        <pc:chgData name="Lute,Chris" userId="4ab04b84-7404-45e1-a7f6-f8e965f9c353" providerId="ADAL" clId="{E22E6289-C917-42B1-B910-8DA3F1626A49}" dt="2024-06-04T14:12:51.149" v="85" actId="12788"/>
        <pc:sldMkLst>
          <pc:docMk/>
          <pc:sldMk cId="3457263016" sldId="468"/>
        </pc:sldMkLst>
        <pc:spChg chg="add mod">
          <ac:chgData name="Lute,Chris" userId="4ab04b84-7404-45e1-a7f6-f8e965f9c353" providerId="ADAL" clId="{E22E6289-C917-42B1-B910-8DA3F1626A49}" dt="2024-06-04T14:12:51.149" v="85" actId="12788"/>
          <ac:spMkLst>
            <pc:docMk/>
            <pc:sldMk cId="3457263016" sldId="468"/>
            <ac:spMk id="5" creationId="{AEABF079-B4B7-34E5-BED7-5B097B5621CB}"/>
          </ac:spMkLst>
        </pc:spChg>
      </pc:sldChg>
      <pc:sldChg chg="modSp">
        <pc:chgData name="Lute,Chris" userId="4ab04b84-7404-45e1-a7f6-f8e965f9c353" providerId="ADAL" clId="{E22E6289-C917-42B1-B910-8DA3F1626A49}" dt="2024-06-06T16:14:42.057" v="730" actId="1076"/>
        <pc:sldMkLst>
          <pc:docMk/>
          <pc:sldMk cId="72662233" sldId="496"/>
        </pc:sldMkLst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5" creationId="{AF3B6C02-E2ED-5889-3301-4EE59BF4784D}"/>
          </ac:spMkLst>
        </pc:spChg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7" creationId="{ABF23BA7-BB35-FC83-73B4-F787A40BC6D9}"/>
          </ac:spMkLst>
        </pc:spChg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9" creationId="{D6BF14FF-C0D2-0E07-8B7E-403D451D160A}"/>
          </ac:spMkLst>
        </pc:spChg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10" creationId="{2620AD6F-EC80-BF8D-0EA2-D82F43208333}"/>
          </ac:spMkLst>
        </pc:spChg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12" creationId="{C44A0C90-4227-8922-4975-22D1C43A2CE1}"/>
          </ac:spMkLst>
        </pc:spChg>
        <pc:spChg chg="mod">
          <ac:chgData name="Lute,Chris" userId="4ab04b84-7404-45e1-a7f6-f8e965f9c353" providerId="ADAL" clId="{E22E6289-C917-42B1-B910-8DA3F1626A49}" dt="2024-06-06T16:14:42.057" v="730" actId="1076"/>
          <ac:spMkLst>
            <pc:docMk/>
            <pc:sldMk cId="72662233" sldId="496"/>
            <ac:spMk id="14" creationId="{A66351C3-5DC3-A9D5-3857-A2DE52F59DCD}"/>
          </ac:spMkLst>
        </pc:sp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8" creationId="{6F7BE038-7C3B-320B-EA96-F4887A0EEEBE}"/>
          </ac:picMkLst>
        </pc:pic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11" creationId="{5A041DDD-9C16-0963-4720-7EDEB53D6A9B}"/>
          </ac:picMkLst>
        </pc:pic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13" creationId="{0ECDACC2-7458-DA7D-90FB-F500A2D51DC4}"/>
          </ac:picMkLst>
        </pc:pic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1026" creationId="{2D01E187-FE90-E063-56E5-CD5D792413AD}"/>
          </ac:picMkLst>
        </pc:pic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1028" creationId="{D9E33B00-0A8A-D1C5-2010-5EED0A1D19A0}"/>
          </ac:picMkLst>
        </pc:picChg>
        <pc:picChg chg="mod">
          <ac:chgData name="Lute,Chris" userId="4ab04b84-7404-45e1-a7f6-f8e965f9c353" providerId="ADAL" clId="{E22E6289-C917-42B1-B910-8DA3F1626A49}" dt="2024-06-06T16:14:42.057" v="730" actId="1076"/>
          <ac:picMkLst>
            <pc:docMk/>
            <pc:sldMk cId="72662233" sldId="496"/>
            <ac:picMk id="1030" creationId="{DA1E290A-BC94-AE34-FA74-EFE8D00A6780}"/>
          </ac:picMkLst>
        </pc:picChg>
      </pc:sldChg>
      <pc:sldChg chg="addSp delSp modSp mod">
        <pc:chgData name="Lute,Chris" userId="4ab04b84-7404-45e1-a7f6-f8e965f9c353" providerId="ADAL" clId="{E22E6289-C917-42B1-B910-8DA3F1626A49}" dt="2024-06-06T16:29:23.919" v="827" actId="1035"/>
        <pc:sldMkLst>
          <pc:docMk/>
          <pc:sldMk cId="3835611026" sldId="499"/>
        </pc:sldMkLst>
        <pc:spChg chg="del">
          <ac:chgData name="Lute,Chris" userId="4ab04b84-7404-45e1-a7f6-f8e965f9c353" providerId="ADAL" clId="{E22E6289-C917-42B1-B910-8DA3F1626A49}" dt="2024-06-06T16:25:26.073" v="731" actId="478"/>
          <ac:spMkLst>
            <pc:docMk/>
            <pc:sldMk cId="3835611026" sldId="499"/>
            <ac:spMk id="6" creationId="{7A911B51-9DDA-11E2-86B2-6A2457EA5494}"/>
          </ac:spMkLst>
        </pc:spChg>
        <pc:spChg chg="add mod">
          <ac:chgData name="Lute,Chris" userId="4ab04b84-7404-45e1-a7f6-f8e965f9c353" providerId="ADAL" clId="{E22E6289-C917-42B1-B910-8DA3F1626A49}" dt="2024-06-06T16:29:23.919" v="827" actId="1035"/>
          <ac:spMkLst>
            <pc:docMk/>
            <pc:sldMk cId="3835611026" sldId="499"/>
            <ac:spMk id="9" creationId="{B8C0BFE0-93E5-4837-FE4F-AB5AC991F4CB}"/>
          </ac:spMkLst>
        </pc:spChg>
        <pc:spChg chg="mod">
          <ac:chgData name="Lute,Chris" userId="4ab04b84-7404-45e1-a7f6-f8e965f9c353" providerId="ADAL" clId="{E22E6289-C917-42B1-B910-8DA3F1626A49}" dt="2024-06-06T16:27:35.050" v="778" actId="1076"/>
          <ac:spMkLst>
            <pc:docMk/>
            <pc:sldMk cId="3835611026" sldId="499"/>
            <ac:spMk id="16" creationId="{317E4D23-B65D-1164-1308-AA2807199F29}"/>
          </ac:spMkLst>
        </pc:spChg>
        <pc:spChg chg="add del mod">
          <ac:chgData name="Lute,Chris" userId="4ab04b84-7404-45e1-a7f6-f8e965f9c353" providerId="ADAL" clId="{E22E6289-C917-42B1-B910-8DA3F1626A49}" dt="2024-06-06T16:28:04.295" v="786"/>
          <ac:spMkLst>
            <pc:docMk/>
            <pc:sldMk cId="3835611026" sldId="499"/>
            <ac:spMk id="30" creationId="{81714493-C876-EF21-B75D-368472140357}"/>
          </ac:spMkLst>
        </pc:spChg>
        <pc:spChg chg="mod">
          <ac:chgData name="Lute,Chris" userId="4ab04b84-7404-45e1-a7f6-f8e965f9c353" providerId="ADAL" clId="{E22E6289-C917-42B1-B910-8DA3F1626A49}" dt="2024-06-06T16:28:22.366" v="791" actId="1035"/>
          <ac:spMkLst>
            <pc:docMk/>
            <pc:sldMk cId="3835611026" sldId="499"/>
            <ac:spMk id="32" creationId="{7B361F0D-91C3-321F-504C-269D6C8FAA3C}"/>
          </ac:spMkLst>
        </pc:spChg>
        <pc:picChg chg="mod">
          <ac:chgData name="Lute,Chris" userId="4ab04b84-7404-45e1-a7f6-f8e965f9c353" providerId="ADAL" clId="{E22E6289-C917-42B1-B910-8DA3F1626A49}" dt="2024-06-06T16:29:23.919" v="827" actId="1035"/>
          <ac:picMkLst>
            <pc:docMk/>
            <pc:sldMk cId="3835611026" sldId="499"/>
            <ac:picMk id="2050" creationId="{C459D52D-C2A0-BA3F-34B6-AB4695B6E915}"/>
          </ac:picMkLst>
        </pc:picChg>
        <pc:cxnChg chg="add mod">
          <ac:chgData name="Lute,Chris" userId="4ab04b84-7404-45e1-a7f6-f8e965f9c353" providerId="ADAL" clId="{E22E6289-C917-42B1-B910-8DA3F1626A49}" dt="2024-06-06T16:27:52.337" v="783" actId="14100"/>
          <ac:cxnSpMkLst>
            <pc:docMk/>
            <pc:sldMk cId="3835611026" sldId="499"/>
            <ac:cxnSpMk id="13" creationId="{A1241DBD-DB9B-654C-A8B2-E1C348922A2B}"/>
          </ac:cxnSpMkLst>
        </pc:cxnChg>
        <pc:cxnChg chg="mod">
          <ac:chgData name="Lute,Chris" userId="4ab04b84-7404-45e1-a7f6-f8e965f9c353" providerId="ADAL" clId="{E22E6289-C917-42B1-B910-8DA3F1626A49}" dt="2024-06-06T16:27:40.646" v="780" actId="14100"/>
          <ac:cxnSpMkLst>
            <pc:docMk/>
            <pc:sldMk cId="3835611026" sldId="499"/>
            <ac:cxnSpMk id="22" creationId="{10296118-4C61-B6BA-1A45-DACBCF704997}"/>
          </ac:cxnSpMkLst>
        </pc:cxnChg>
        <pc:cxnChg chg="mod">
          <ac:chgData name="Lute,Chris" userId="4ab04b84-7404-45e1-a7f6-f8e965f9c353" providerId="ADAL" clId="{E22E6289-C917-42B1-B910-8DA3F1626A49}" dt="2024-06-06T16:27:44.674" v="781" actId="14100"/>
          <ac:cxnSpMkLst>
            <pc:docMk/>
            <pc:sldMk cId="3835611026" sldId="499"/>
            <ac:cxnSpMk id="24" creationId="{D9B70665-CD33-0960-B36C-9B3D9271F437}"/>
          </ac:cxnSpMkLst>
        </pc:cxnChg>
        <pc:cxnChg chg="add mod">
          <ac:chgData name="Lute,Chris" userId="4ab04b84-7404-45e1-a7f6-f8e965f9c353" providerId="ADAL" clId="{E22E6289-C917-42B1-B910-8DA3F1626A49}" dt="2024-06-06T16:29:10.806" v="814" actId="1036"/>
          <ac:cxnSpMkLst>
            <pc:docMk/>
            <pc:sldMk cId="3835611026" sldId="499"/>
            <ac:cxnSpMk id="31" creationId="{166C5E36-FB44-0A23-1356-FD4FB9113DDE}"/>
          </ac:cxnSpMkLst>
        </pc:cxnChg>
        <pc:cxnChg chg="add mod">
          <ac:chgData name="Lute,Chris" userId="4ab04b84-7404-45e1-a7f6-f8e965f9c353" providerId="ADAL" clId="{E22E6289-C917-42B1-B910-8DA3F1626A49}" dt="2024-06-06T16:29:08.421" v="812" actId="1035"/>
          <ac:cxnSpMkLst>
            <pc:docMk/>
            <pc:sldMk cId="3835611026" sldId="499"/>
            <ac:cxnSpMk id="36" creationId="{C7F803AE-E509-F622-EEFA-48E79B763E4A}"/>
          </ac:cxnSpMkLst>
        </pc:cxnChg>
      </pc:sldChg>
      <pc:sldChg chg="ord">
        <pc:chgData name="Lute,Chris" userId="4ab04b84-7404-45e1-a7f6-f8e965f9c353" providerId="ADAL" clId="{E22E6289-C917-42B1-B910-8DA3F1626A49}" dt="2024-06-06T16:35:26.357" v="829"/>
        <pc:sldMkLst>
          <pc:docMk/>
          <pc:sldMk cId="2428977702" sldId="500"/>
        </pc:sldMkLst>
      </pc:sldChg>
      <pc:sldChg chg="ord">
        <pc:chgData name="Lute,Chris" userId="4ab04b84-7404-45e1-a7f6-f8e965f9c353" providerId="ADAL" clId="{E22E6289-C917-42B1-B910-8DA3F1626A49}" dt="2024-06-04T14:15:23.361" v="306"/>
        <pc:sldMkLst>
          <pc:docMk/>
          <pc:sldMk cId="3575864055" sldId="501"/>
        </pc:sldMkLst>
      </pc:sldChg>
      <pc:sldChg chg="ord">
        <pc:chgData name="Lute,Chris" userId="4ab04b84-7404-45e1-a7f6-f8e965f9c353" providerId="ADAL" clId="{E22E6289-C917-42B1-B910-8DA3F1626A49}" dt="2024-06-06T16:12:30.238" v="608"/>
        <pc:sldMkLst>
          <pc:docMk/>
          <pc:sldMk cId="3414596740" sldId="505"/>
        </pc:sldMkLst>
      </pc:sldChg>
      <pc:sldChg chg="addSp modSp new mod">
        <pc:chgData name="Lute,Chris" userId="4ab04b84-7404-45e1-a7f6-f8e965f9c353" providerId="ADAL" clId="{E22E6289-C917-42B1-B910-8DA3F1626A49}" dt="2024-06-06T16:13:23.477" v="729" actId="113"/>
        <pc:sldMkLst>
          <pc:docMk/>
          <pc:sldMk cId="3881962784" sldId="506"/>
        </pc:sldMkLst>
        <pc:spChg chg="mod">
          <ac:chgData name="Lute,Chris" userId="4ab04b84-7404-45e1-a7f6-f8e965f9c353" providerId="ADAL" clId="{E22E6289-C917-42B1-B910-8DA3F1626A49}" dt="2024-06-04T14:13:00.651" v="105" actId="20577"/>
          <ac:spMkLst>
            <pc:docMk/>
            <pc:sldMk cId="3881962784" sldId="506"/>
            <ac:spMk id="3" creationId="{57932546-5E02-3D98-280E-267D6210B771}"/>
          </ac:spMkLst>
        </pc:spChg>
        <pc:spChg chg="add mod">
          <ac:chgData name="Lute,Chris" userId="4ab04b84-7404-45e1-a7f6-f8e965f9c353" providerId="ADAL" clId="{E22E6289-C917-42B1-B910-8DA3F1626A49}" dt="2024-06-06T16:13:23.477" v="729" actId="113"/>
          <ac:spMkLst>
            <pc:docMk/>
            <pc:sldMk cId="3881962784" sldId="506"/>
            <ac:spMk id="6" creationId="{E7104619-CE1F-F3A6-1671-0168B94A2731}"/>
          </ac:spMkLst>
        </pc:spChg>
        <pc:picChg chg="add mod">
          <ac:chgData name="Lute,Chris" userId="4ab04b84-7404-45e1-a7f6-f8e965f9c353" providerId="ADAL" clId="{E22E6289-C917-42B1-B910-8DA3F1626A49}" dt="2024-06-04T14:13:20.419" v="111" actId="1037"/>
          <ac:picMkLst>
            <pc:docMk/>
            <pc:sldMk cId="3881962784" sldId="506"/>
            <ac:picMk id="5" creationId="{4065ED45-C23F-0A6E-8E04-6E5903C58732}"/>
          </ac:picMkLst>
        </pc:picChg>
      </pc:sldChg>
      <pc:sldChg chg="addSp delSp modSp new mod">
        <pc:chgData name="Lute,Chris" userId="4ab04b84-7404-45e1-a7f6-f8e965f9c353" providerId="ADAL" clId="{E22E6289-C917-42B1-B910-8DA3F1626A49}" dt="2024-06-06T16:09:07.978" v="472"/>
        <pc:sldMkLst>
          <pc:docMk/>
          <pc:sldMk cId="2328321026" sldId="507"/>
        </pc:sldMkLst>
        <pc:spChg chg="mod">
          <ac:chgData name="Lute,Chris" userId="4ab04b84-7404-45e1-a7f6-f8e965f9c353" providerId="ADAL" clId="{E22E6289-C917-42B1-B910-8DA3F1626A49}" dt="2024-06-06T16:06:46.423" v="318" actId="20577"/>
          <ac:spMkLst>
            <pc:docMk/>
            <pc:sldMk cId="2328321026" sldId="507"/>
            <ac:spMk id="3" creationId="{E79D776A-BF45-F562-8AB1-70B1DA779384}"/>
          </ac:spMkLst>
        </pc:spChg>
        <pc:spChg chg="add mod">
          <ac:chgData name="Lute,Chris" userId="4ab04b84-7404-45e1-a7f6-f8e965f9c353" providerId="ADAL" clId="{E22E6289-C917-42B1-B910-8DA3F1626A49}" dt="2024-06-06T16:08:43.267" v="471" actId="113"/>
          <ac:spMkLst>
            <pc:docMk/>
            <pc:sldMk cId="2328321026" sldId="507"/>
            <ac:spMk id="6" creationId="{BF6F4E8C-C387-7CD7-6A2D-2C7EACC4E7B7}"/>
          </ac:spMkLst>
        </pc:spChg>
        <pc:picChg chg="add mod">
          <ac:chgData name="Lute,Chris" userId="4ab04b84-7404-45e1-a7f6-f8e965f9c353" providerId="ADAL" clId="{E22E6289-C917-42B1-B910-8DA3F1626A49}" dt="2024-06-06T16:07:05.870" v="323" actId="1076"/>
          <ac:picMkLst>
            <pc:docMk/>
            <pc:sldMk cId="2328321026" sldId="507"/>
            <ac:picMk id="5" creationId="{252C28CC-01F9-B49E-7040-E1E3D813602F}"/>
          </ac:picMkLst>
        </pc:picChg>
        <pc:picChg chg="del">
          <ac:chgData name="Lute,Chris" userId="4ab04b84-7404-45e1-a7f6-f8e965f9c353" providerId="ADAL" clId="{E22E6289-C917-42B1-B910-8DA3F1626A49}" dt="2024-06-06T16:09:07.978" v="472"/>
          <ac:picMkLst>
            <pc:docMk/>
            <pc:sldMk cId="2328321026" sldId="507"/>
            <ac:picMk id="7" creationId="{45E58BEB-5A9A-B05E-1A13-7CDB2897E62D}"/>
          </ac:picMkLst>
        </pc:picChg>
      </pc:sldChg>
      <pc:sldChg chg="addSp modSp new mod">
        <pc:chgData name="Lute,Chris" userId="4ab04b84-7404-45e1-a7f6-f8e965f9c353" providerId="ADAL" clId="{E22E6289-C917-42B1-B910-8DA3F1626A49}" dt="2024-06-06T16:10:57.317" v="606" actId="14100"/>
        <pc:sldMkLst>
          <pc:docMk/>
          <pc:sldMk cId="294939769" sldId="508"/>
        </pc:sldMkLst>
        <pc:spChg chg="mod">
          <ac:chgData name="Lute,Chris" userId="4ab04b84-7404-45e1-a7f6-f8e965f9c353" providerId="ADAL" clId="{E22E6289-C917-42B1-B910-8DA3F1626A49}" dt="2024-06-06T16:09:15.599" v="489" actId="20577"/>
          <ac:spMkLst>
            <pc:docMk/>
            <pc:sldMk cId="294939769" sldId="508"/>
            <ac:spMk id="3" creationId="{D7390B03-A8FB-0D43-4FAF-896A03B7BCBD}"/>
          </ac:spMkLst>
        </pc:spChg>
        <pc:spChg chg="add mod">
          <ac:chgData name="Lute,Chris" userId="4ab04b84-7404-45e1-a7f6-f8e965f9c353" providerId="ADAL" clId="{E22E6289-C917-42B1-B910-8DA3F1626A49}" dt="2024-06-06T16:10:57.317" v="606" actId="14100"/>
          <ac:spMkLst>
            <pc:docMk/>
            <pc:sldMk cId="294939769" sldId="508"/>
            <ac:spMk id="7" creationId="{763D40FE-AF49-DB64-4533-31E36424201A}"/>
          </ac:spMkLst>
        </pc:spChg>
        <pc:picChg chg="add mod">
          <ac:chgData name="Lute,Chris" userId="4ab04b84-7404-45e1-a7f6-f8e965f9c353" providerId="ADAL" clId="{E22E6289-C917-42B1-B910-8DA3F1626A49}" dt="2024-06-06T16:10:11.708" v="491" actId="1076"/>
          <ac:picMkLst>
            <pc:docMk/>
            <pc:sldMk cId="294939769" sldId="508"/>
            <ac:picMk id="6" creationId="{70FC0841-4A22-C99A-0FF0-B0B9BE8C5A73}"/>
          </ac:picMkLst>
        </pc:picChg>
      </pc:sldChg>
      <pc:sldChg chg="addSp modSp new del mod">
        <pc:chgData name="Lute,Chris" userId="4ab04b84-7404-45e1-a7f6-f8e965f9c353" providerId="ADAL" clId="{E22E6289-C917-42B1-B910-8DA3F1626A49}" dt="2024-06-13T16:57:02.893" v="956" actId="2696"/>
        <pc:sldMkLst>
          <pc:docMk/>
          <pc:sldMk cId="873688485" sldId="509"/>
        </pc:sldMkLst>
        <pc:spChg chg="mod">
          <ac:chgData name="Lute,Chris" userId="4ab04b84-7404-45e1-a7f6-f8e965f9c353" providerId="ADAL" clId="{E22E6289-C917-42B1-B910-8DA3F1626A49}" dt="2024-06-11T14:07:37.783" v="859" actId="20577"/>
          <ac:spMkLst>
            <pc:docMk/>
            <pc:sldMk cId="873688485" sldId="509"/>
            <ac:spMk id="3" creationId="{0D8E0E07-9437-AB1E-D394-0DF07CC590D3}"/>
          </ac:spMkLst>
        </pc:spChg>
        <pc:picChg chg="add mod">
          <ac:chgData name="Lute,Chris" userId="4ab04b84-7404-45e1-a7f6-f8e965f9c353" providerId="ADAL" clId="{E22E6289-C917-42B1-B910-8DA3F1626A49}" dt="2024-06-11T16:05:17.112" v="863" actId="1076"/>
          <ac:picMkLst>
            <pc:docMk/>
            <pc:sldMk cId="873688485" sldId="509"/>
            <ac:picMk id="5" creationId="{39E46F80-D098-6004-EE56-4C00EE4A6A99}"/>
          </ac:picMkLst>
        </pc:picChg>
      </pc:sldChg>
      <pc:sldChg chg="addSp modSp new mod">
        <pc:chgData name="Lute,Chris" userId="4ab04b84-7404-45e1-a7f6-f8e965f9c353" providerId="ADAL" clId="{E22E6289-C917-42B1-B910-8DA3F1626A49}" dt="2024-06-13T16:57:07.143" v="957" actId="1076"/>
        <pc:sldMkLst>
          <pc:docMk/>
          <pc:sldMk cId="935102091" sldId="510"/>
        </pc:sldMkLst>
        <pc:spChg chg="mod">
          <ac:chgData name="Lute,Chris" userId="4ab04b84-7404-45e1-a7f6-f8e965f9c353" providerId="ADAL" clId="{E22E6289-C917-42B1-B910-8DA3F1626A49}" dt="2024-06-13T16:55:34.029" v="883" actId="20577"/>
          <ac:spMkLst>
            <pc:docMk/>
            <pc:sldMk cId="935102091" sldId="510"/>
            <ac:spMk id="3" creationId="{64EA98F0-971D-1E8A-6D2D-8C2A6A4FF681}"/>
          </ac:spMkLst>
        </pc:spChg>
        <pc:spChg chg="add mod">
          <ac:chgData name="Lute,Chris" userId="4ab04b84-7404-45e1-a7f6-f8e965f9c353" providerId="ADAL" clId="{E22E6289-C917-42B1-B910-8DA3F1626A49}" dt="2024-06-13T16:57:07.143" v="957" actId="1076"/>
          <ac:spMkLst>
            <pc:docMk/>
            <pc:sldMk cId="935102091" sldId="510"/>
            <ac:spMk id="5" creationId="{6C393291-A4F8-731F-8B60-3C9A070D28BE}"/>
          </ac:spMkLst>
        </pc:spChg>
      </pc:sldChg>
    </pc:docChg>
  </pc:docChgLst>
  <pc:docChgLst>
    <pc:chgData name="Lute,Chris" userId="4ab04b84-7404-45e1-a7f6-f8e965f9c353" providerId="ADAL" clId="{C095479B-4BF0-4C6A-B53A-0B36F82FF611}"/>
    <pc:docChg chg="undo custSel addSld modSld sldOrd">
      <pc:chgData name="Lute,Chris" userId="4ab04b84-7404-45e1-a7f6-f8e965f9c353" providerId="ADAL" clId="{C095479B-4BF0-4C6A-B53A-0B36F82FF611}" dt="2023-09-01T05:23:24.268" v="2655"/>
      <pc:docMkLst>
        <pc:docMk/>
      </pc:docMkLst>
      <pc:sldChg chg="modSp mod">
        <pc:chgData name="Lute,Chris" userId="4ab04b84-7404-45e1-a7f6-f8e965f9c353" providerId="ADAL" clId="{C095479B-4BF0-4C6A-B53A-0B36F82FF611}" dt="2023-08-22T21:21:59.968" v="3" actId="20577"/>
        <pc:sldMkLst>
          <pc:docMk/>
          <pc:sldMk cId="616750953" sldId="257"/>
        </pc:sldMkLst>
        <pc:spChg chg="mod">
          <ac:chgData name="Lute,Chris" userId="4ab04b84-7404-45e1-a7f6-f8e965f9c353" providerId="ADAL" clId="{C095479B-4BF0-4C6A-B53A-0B36F82FF611}" dt="2023-08-22T21:21:59.968" v="3" actId="20577"/>
          <ac:spMkLst>
            <pc:docMk/>
            <pc:sldMk cId="616750953" sldId="257"/>
            <ac:spMk id="3" creationId="{00000000-0000-0000-0000-000000000000}"/>
          </ac:spMkLst>
        </pc:spChg>
      </pc:sldChg>
      <pc:sldChg chg="modSp mod">
        <pc:chgData name="Lute,Chris" userId="4ab04b84-7404-45e1-a7f6-f8e965f9c353" providerId="ADAL" clId="{C095479B-4BF0-4C6A-B53A-0B36F82FF611}" dt="2023-08-22T21:43:08.443" v="39" actId="20577"/>
        <pc:sldMkLst>
          <pc:docMk/>
          <pc:sldMk cId="1035958888" sldId="465"/>
        </pc:sldMkLst>
        <pc:spChg chg="mod">
          <ac:chgData name="Lute,Chris" userId="4ab04b84-7404-45e1-a7f6-f8e965f9c353" providerId="ADAL" clId="{C095479B-4BF0-4C6A-B53A-0B36F82FF611}" dt="2023-08-22T21:43:08.443" v="39" actId="20577"/>
          <ac:spMkLst>
            <pc:docMk/>
            <pc:sldMk cId="1035958888" sldId="465"/>
            <ac:spMk id="3" creationId="{10F7ABC4-2DAF-4760-A5AE-A280793409F7}"/>
          </ac:spMkLst>
        </pc:spChg>
      </pc:sldChg>
      <pc:sldChg chg="modSp mod">
        <pc:chgData name="Lute,Chris" userId="4ab04b84-7404-45e1-a7f6-f8e965f9c353" providerId="ADAL" clId="{C095479B-4BF0-4C6A-B53A-0B36F82FF611}" dt="2023-08-23T05:19:38.073" v="2196" actId="21"/>
        <pc:sldMkLst>
          <pc:docMk/>
          <pc:sldMk cId="1268708539" sldId="466"/>
        </pc:sldMkLst>
        <pc:spChg chg="mod">
          <ac:chgData name="Lute,Chris" userId="4ab04b84-7404-45e1-a7f6-f8e965f9c353" providerId="ADAL" clId="{C095479B-4BF0-4C6A-B53A-0B36F82FF611}" dt="2023-08-23T05:19:38.073" v="2196" actId="21"/>
          <ac:spMkLst>
            <pc:docMk/>
            <pc:sldMk cId="1268708539" sldId="466"/>
            <ac:spMk id="5" creationId="{7A16E8E4-5E99-437F-A34F-D3E200B9F126}"/>
          </ac:spMkLst>
        </pc:spChg>
      </pc:sldChg>
      <pc:sldChg chg="modSp mod">
        <pc:chgData name="Lute,Chris" userId="4ab04b84-7404-45e1-a7f6-f8e965f9c353" providerId="ADAL" clId="{C095479B-4BF0-4C6A-B53A-0B36F82FF611}" dt="2023-08-22T21:43:03.556" v="37" actId="20577"/>
        <pc:sldMkLst>
          <pc:docMk/>
          <pc:sldMk cId="691740146" sldId="467"/>
        </pc:sldMkLst>
        <pc:spChg chg="mod">
          <ac:chgData name="Lute,Chris" userId="4ab04b84-7404-45e1-a7f6-f8e965f9c353" providerId="ADAL" clId="{C095479B-4BF0-4C6A-B53A-0B36F82FF611}" dt="2023-08-22T21:43:03.556" v="37" actId="20577"/>
          <ac:spMkLst>
            <pc:docMk/>
            <pc:sldMk cId="691740146" sldId="467"/>
            <ac:spMk id="3" creationId="{10F7ABC4-2DAF-4760-A5AE-A280793409F7}"/>
          </ac:spMkLst>
        </pc:spChg>
        <pc:spChg chg="mod">
          <ac:chgData name="Lute,Chris" userId="4ab04b84-7404-45e1-a7f6-f8e965f9c353" providerId="ADAL" clId="{C095479B-4BF0-4C6A-B53A-0B36F82FF611}" dt="2023-08-22T21:24:23.988" v="27" actId="20577"/>
          <ac:spMkLst>
            <pc:docMk/>
            <pc:sldMk cId="691740146" sldId="467"/>
            <ac:spMk id="6" creationId="{87A2BCD9-E084-4629-BD45-651421E70C1A}"/>
          </ac:spMkLst>
        </pc:spChg>
      </pc:sldChg>
      <pc:sldChg chg="modSp mod modNotesTx">
        <pc:chgData name="Lute,Chris" userId="4ab04b84-7404-45e1-a7f6-f8e965f9c353" providerId="ADAL" clId="{C095479B-4BF0-4C6A-B53A-0B36F82FF611}" dt="2023-08-26T18:31:45.558" v="2648" actId="20577"/>
        <pc:sldMkLst>
          <pc:docMk/>
          <pc:sldMk cId="3457263016" sldId="468"/>
        </pc:sldMkLst>
        <pc:spChg chg="mod">
          <ac:chgData name="Lute,Chris" userId="4ab04b84-7404-45e1-a7f6-f8e965f9c353" providerId="ADAL" clId="{C095479B-4BF0-4C6A-B53A-0B36F82FF611}" dt="2023-08-22T21:42:58.842" v="35" actId="20577"/>
          <ac:spMkLst>
            <pc:docMk/>
            <pc:sldMk cId="3457263016" sldId="468"/>
            <ac:spMk id="3" creationId="{F2D506B0-13B4-4BE4-AE36-1275CAA0751F}"/>
          </ac:spMkLst>
        </pc:spChg>
        <pc:spChg chg="mod">
          <ac:chgData name="Lute,Chris" userId="4ab04b84-7404-45e1-a7f6-f8e965f9c353" providerId="ADAL" clId="{C095479B-4BF0-4C6A-B53A-0B36F82FF611}" dt="2023-08-22T21:41:20.705" v="33" actId="113"/>
          <ac:spMkLst>
            <pc:docMk/>
            <pc:sldMk cId="3457263016" sldId="468"/>
            <ac:spMk id="5" creationId="{CEE5DF2D-85B8-4580-A3A8-564706D7C621}"/>
          </ac:spMkLst>
        </pc:spChg>
      </pc:sldChg>
      <pc:sldChg chg="modSp mod">
        <pc:chgData name="Lute,Chris" userId="4ab04b84-7404-45e1-a7f6-f8e965f9c353" providerId="ADAL" clId="{C095479B-4BF0-4C6A-B53A-0B36F82FF611}" dt="2023-08-23T04:05:06.137" v="932" actId="12788"/>
        <pc:sldMkLst>
          <pc:docMk/>
          <pc:sldMk cId="2756419587" sldId="469"/>
        </pc:sldMkLst>
        <pc:spChg chg="mod">
          <ac:chgData name="Lute,Chris" userId="4ab04b84-7404-45e1-a7f6-f8e965f9c353" providerId="ADAL" clId="{C095479B-4BF0-4C6A-B53A-0B36F82FF611}" dt="2023-08-22T21:43:18.249" v="41" actId="20577"/>
          <ac:spMkLst>
            <pc:docMk/>
            <pc:sldMk cId="2756419587" sldId="469"/>
            <ac:spMk id="3" creationId="{F2D506B0-13B4-4BE4-AE36-1275CAA0751F}"/>
          </ac:spMkLst>
        </pc:spChg>
        <pc:spChg chg="mod">
          <ac:chgData name="Lute,Chris" userId="4ab04b84-7404-45e1-a7f6-f8e965f9c353" providerId="ADAL" clId="{C095479B-4BF0-4C6A-B53A-0B36F82FF611}" dt="2023-08-23T04:04:57.296" v="928" actId="12788"/>
          <ac:spMkLst>
            <pc:docMk/>
            <pc:sldMk cId="2756419587" sldId="469"/>
            <ac:spMk id="13" creationId="{DDE08284-1DAD-496C-AEA5-DE4912B4E2E2}"/>
          </ac:spMkLst>
        </pc:spChg>
        <pc:spChg chg="mod">
          <ac:chgData name="Lute,Chris" userId="4ab04b84-7404-45e1-a7f6-f8e965f9c353" providerId="ADAL" clId="{C095479B-4BF0-4C6A-B53A-0B36F82FF611}" dt="2023-08-23T04:05:01.138" v="931" actId="1038"/>
          <ac:spMkLst>
            <pc:docMk/>
            <pc:sldMk cId="2756419587" sldId="469"/>
            <ac:spMk id="15" creationId="{15ACE3EF-47FE-48DB-8239-AA48B35E238D}"/>
          </ac:spMkLst>
        </pc:spChg>
        <pc:spChg chg="mod">
          <ac:chgData name="Lute,Chris" userId="4ab04b84-7404-45e1-a7f6-f8e965f9c353" providerId="ADAL" clId="{C095479B-4BF0-4C6A-B53A-0B36F82FF611}" dt="2023-08-23T04:05:06.137" v="932" actId="12788"/>
          <ac:spMkLst>
            <pc:docMk/>
            <pc:sldMk cId="2756419587" sldId="469"/>
            <ac:spMk id="22" creationId="{DA1361CB-2605-4704-9510-34FD9E2485D4}"/>
          </ac:spMkLst>
        </pc:spChg>
      </pc:sldChg>
      <pc:sldChg chg="modSp mod">
        <pc:chgData name="Lute,Chris" userId="4ab04b84-7404-45e1-a7f6-f8e965f9c353" providerId="ADAL" clId="{C095479B-4BF0-4C6A-B53A-0B36F82FF611}" dt="2023-08-23T03:36:32.968" v="45" actId="20577"/>
        <pc:sldMkLst>
          <pc:docMk/>
          <pc:sldMk cId="11623624" sldId="470"/>
        </pc:sldMkLst>
        <pc:spChg chg="mod">
          <ac:chgData name="Lute,Chris" userId="4ab04b84-7404-45e1-a7f6-f8e965f9c353" providerId="ADAL" clId="{C095479B-4BF0-4C6A-B53A-0B36F82FF611}" dt="2023-08-23T03:36:32.968" v="45" actId="20577"/>
          <ac:spMkLst>
            <pc:docMk/>
            <pc:sldMk cId="11623624" sldId="470"/>
            <ac:spMk id="3" creationId="{E50B8CAA-5B98-408A-B9A2-371629977232}"/>
          </ac:spMkLst>
        </pc:spChg>
      </pc:sldChg>
      <pc:sldChg chg="addSp delSp modSp mod modNotesTx">
        <pc:chgData name="Lute,Chris" userId="4ab04b84-7404-45e1-a7f6-f8e965f9c353" providerId="ADAL" clId="{C095479B-4BF0-4C6A-B53A-0B36F82FF611}" dt="2023-08-23T03:49:42.567" v="634" actId="20577"/>
        <pc:sldMkLst>
          <pc:docMk/>
          <pc:sldMk cId="2450593789" sldId="473"/>
        </pc:sldMkLst>
        <pc:spChg chg="mod">
          <ac:chgData name="Lute,Chris" userId="4ab04b84-7404-45e1-a7f6-f8e965f9c353" providerId="ADAL" clId="{C095479B-4BF0-4C6A-B53A-0B36F82FF611}" dt="2023-08-22T21:29:33.513" v="29" actId="20577"/>
          <ac:spMkLst>
            <pc:docMk/>
            <pc:sldMk cId="2450593789" sldId="473"/>
            <ac:spMk id="3" creationId="{9566AA98-4970-469F-A072-C4E73AA1EDDB}"/>
          </ac:spMkLst>
        </pc:spChg>
        <pc:spChg chg="mod">
          <ac:chgData name="Lute,Chris" userId="4ab04b84-7404-45e1-a7f6-f8e965f9c353" providerId="ADAL" clId="{C095479B-4BF0-4C6A-B53A-0B36F82FF611}" dt="2023-08-23T03:46:29.930" v="362" actId="20577"/>
          <ac:spMkLst>
            <pc:docMk/>
            <pc:sldMk cId="2450593789" sldId="473"/>
            <ac:spMk id="5" creationId="{0AA33B79-DC79-493C-A9DF-AF71CAD4969F}"/>
          </ac:spMkLst>
        </pc:spChg>
        <pc:spChg chg="del mod">
          <ac:chgData name="Lute,Chris" userId="4ab04b84-7404-45e1-a7f6-f8e965f9c353" providerId="ADAL" clId="{C095479B-4BF0-4C6A-B53A-0B36F82FF611}" dt="2023-08-23T03:46:31.566" v="363" actId="478"/>
          <ac:spMkLst>
            <pc:docMk/>
            <pc:sldMk cId="2450593789" sldId="473"/>
            <ac:spMk id="6" creationId="{A81B731D-E63A-4A23-920E-52D1B21085DC}"/>
          </ac:spMkLst>
        </pc:spChg>
        <pc:spChg chg="add del">
          <ac:chgData name="Lute,Chris" userId="4ab04b84-7404-45e1-a7f6-f8e965f9c353" providerId="ADAL" clId="{C095479B-4BF0-4C6A-B53A-0B36F82FF611}" dt="2023-08-23T03:47:16.604" v="365" actId="478"/>
          <ac:spMkLst>
            <pc:docMk/>
            <pc:sldMk cId="2450593789" sldId="473"/>
            <ac:spMk id="8" creationId="{ADF60DE5-FF52-2731-5BFC-70FB4282154F}"/>
          </ac:spMkLst>
        </pc:spChg>
        <pc:picChg chg="add mod">
          <ac:chgData name="Lute,Chris" userId="4ab04b84-7404-45e1-a7f6-f8e965f9c353" providerId="ADAL" clId="{C095479B-4BF0-4C6A-B53A-0B36F82FF611}" dt="2023-08-23T03:48:44.160" v="371" actId="1076"/>
          <ac:picMkLst>
            <pc:docMk/>
            <pc:sldMk cId="2450593789" sldId="473"/>
            <ac:picMk id="10" creationId="{9FB22EC1-D0D1-2D79-F8FA-30732E2FE891}"/>
          </ac:picMkLst>
        </pc:picChg>
      </pc:sldChg>
      <pc:sldChg chg="modSp mod">
        <pc:chgData name="Lute,Chris" userId="4ab04b84-7404-45e1-a7f6-f8e965f9c353" providerId="ADAL" clId="{C095479B-4BF0-4C6A-B53A-0B36F82FF611}" dt="2023-08-22T21:29:39.026" v="31" actId="20577"/>
        <pc:sldMkLst>
          <pc:docMk/>
          <pc:sldMk cId="2809836095" sldId="477"/>
        </pc:sldMkLst>
        <pc:spChg chg="mod">
          <ac:chgData name="Lute,Chris" userId="4ab04b84-7404-45e1-a7f6-f8e965f9c353" providerId="ADAL" clId="{C095479B-4BF0-4C6A-B53A-0B36F82FF611}" dt="2023-08-22T21:29:39.026" v="31" actId="20577"/>
          <ac:spMkLst>
            <pc:docMk/>
            <pc:sldMk cId="2809836095" sldId="477"/>
            <ac:spMk id="9" creationId="{A9B3A92B-AC32-4FF0-A13E-7DE17B9EA433}"/>
          </ac:spMkLst>
        </pc:spChg>
      </pc:sldChg>
      <pc:sldChg chg="modSp mod">
        <pc:chgData name="Lute,Chris" userId="4ab04b84-7404-45e1-a7f6-f8e965f9c353" providerId="ADAL" clId="{C095479B-4BF0-4C6A-B53A-0B36F82FF611}" dt="2023-08-23T04:09:29.754" v="959" actId="20577"/>
        <pc:sldMkLst>
          <pc:docMk/>
          <pc:sldMk cId="4230181719" sldId="479"/>
        </pc:sldMkLst>
        <pc:spChg chg="mod">
          <ac:chgData name="Lute,Chris" userId="4ab04b84-7404-45e1-a7f6-f8e965f9c353" providerId="ADAL" clId="{C095479B-4BF0-4C6A-B53A-0B36F82FF611}" dt="2023-08-23T04:09:29.754" v="959" actId="20577"/>
          <ac:spMkLst>
            <pc:docMk/>
            <pc:sldMk cId="4230181719" sldId="479"/>
            <ac:spMk id="3" creationId="{0839C275-4FD8-40F5-9EDD-C11F0D597873}"/>
          </ac:spMkLst>
        </pc:spChg>
      </pc:sldChg>
      <pc:sldChg chg="addSp delSp modSp mod">
        <pc:chgData name="Lute,Chris" userId="4ab04b84-7404-45e1-a7f6-f8e965f9c353" providerId="ADAL" clId="{C095479B-4BF0-4C6A-B53A-0B36F82FF611}" dt="2023-08-23T05:13:30.358" v="2117" actId="1076"/>
        <pc:sldMkLst>
          <pc:docMk/>
          <pc:sldMk cId="2438061268" sldId="480"/>
        </pc:sldMkLst>
        <pc:spChg chg="del">
          <ac:chgData name="Lute,Chris" userId="4ab04b84-7404-45e1-a7f6-f8e965f9c353" providerId="ADAL" clId="{C095479B-4BF0-4C6A-B53A-0B36F82FF611}" dt="2023-08-23T05:13:20.471" v="2112" actId="478"/>
          <ac:spMkLst>
            <pc:docMk/>
            <pc:sldMk cId="2438061268" sldId="480"/>
            <ac:spMk id="3" creationId="{4D101D15-2414-4F27-B61F-787D8AF6C293}"/>
          </ac:spMkLst>
        </pc:spChg>
        <pc:spChg chg="add mod">
          <ac:chgData name="Lute,Chris" userId="4ab04b84-7404-45e1-a7f6-f8e965f9c353" providerId="ADAL" clId="{C095479B-4BF0-4C6A-B53A-0B36F82FF611}" dt="2023-08-23T05:13:20.487" v="2113" actId="27636"/>
          <ac:spMkLst>
            <pc:docMk/>
            <pc:sldMk cId="2438061268" sldId="480"/>
            <ac:spMk id="6" creationId="{F4EBBD75-E188-6FE8-E5A2-B1EC60FA4610}"/>
          </ac:spMkLst>
        </pc:spChg>
        <pc:picChg chg="del">
          <ac:chgData name="Lute,Chris" userId="4ab04b84-7404-45e1-a7f6-f8e965f9c353" providerId="ADAL" clId="{C095479B-4BF0-4C6A-B53A-0B36F82FF611}" dt="2023-08-23T05:13:16.846" v="2111" actId="478"/>
          <ac:picMkLst>
            <pc:docMk/>
            <pc:sldMk cId="2438061268" sldId="480"/>
            <ac:picMk id="8" creationId="{2FA0C5D8-CD52-4CD2-B46C-56CABFC57958}"/>
          </ac:picMkLst>
        </pc:picChg>
        <pc:picChg chg="add mod">
          <ac:chgData name="Lute,Chris" userId="4ab04b84-7404-45e1-a7f6-f8e965f9c353" providerId="ADAL" clId="{C095479B-4BF0-4C6A-B53A-0B36F82FF611}" dt="2023-08-23T05:13:30.358" v="2117" actId="1076"/>
          <ac:picMkLst>
            <pc:docMk/>
            <pc:sldMk cId="2438061268" sldId="480"/>
            <ac:picMk id="9" creationId="{9DE3BA47-1854-29A7-DEC6-342E461E6A47}"/>
          </ac:picMkLst>
        </pc:picChg>
      </pc:sldChg>
      <pc:sldChg chg="modSp">
        <pc:chgData name="Lute,Chris" userId="4ab04b84-7404-45e1-a7f6-f8e965f9c353" providerId="ADAL" clId="{C095479B-4BF0-4C6A-B53A-0B36F82FF611}" dt="2023-08-23T04:11:58.125" v="960" actId="14826"/>
        <pc:sldMkLst>
          <pc:docMk/>
          <pc:sldMk cId="1713968088" sldId="481"/>
        </pc:sldMkLst>
        <pc:picChg chg="mod">
          <ac:chgData name="Lute,Chris" userId="4ab04b84-7404-45e1-a7f6-f8e965f9c353" providerId="ADAL" clId="{C095479B-4BF0-4C6A-B53A-0B36F82FF611}" dt="2023-08-23T04:11:58.125" v="960" actId="14826"/>
          <ac:picMkLst>
            <pc:docMk/>
            <pc:sldMk cId="1713968088" sldId="481"/>
            <ac:picMk id="6" creationId="{678F8EA1-4355-4E45-BA1E-533B27717B99}"/>
          </ac:picMkLst>
        </pc:picChg>
      </pc:sldChg>
      <pc:sldChg chg="modSp ord">
        <pc:chgData name="Lute,Chris" userId="4ab04b84-7404-45e1-a7f6-f8e965f9c353" providerId="ADAL" clId="{C095479B-4BF0-4C6A-B53A-0B36F82FF611}" dt="2023-08-26T18:15:21.410" v="2202"/>
        <pc:sldMkLst>
          <pc:docMk/>
          <pc:sldMk cId="1065881911" sldId="482"/>
        </pc:sldMkLst>
        <pc:picChg chg="mod">
          <ac:chgData name="Lute,Chris" userId="4ab04b84-7404-45e1-a7f6-f8e965f9c353" providerId="ADAL" clId="{C095479B-4BF0-4C6A-B53A-0B36F82FF611}" dt="2023-08-23T05:05:14.473" v="2084" actId="14826"/>
          <ac:picMkLst>
            <pc:docMk/>
            <pc:sldMk cId="1065881911" sldId="482"/>
            <ac:picMk id="6" creationId="{355F4E7A-E563-4B00-AE9A-5EE4204642D2}"/>
          </ac:picMkLst>
        </pc:picChg>
      </pc:sldChg>
      <pc:sldChg chg="addSp delSp modSp mod">
        <pc:chgData name="Lute,Chris" userId="4ab04b84-7404-45e1-a7f6-f8e965f9c353" providerId="ADAL" clId="{C095479B-4BF0-4C6A-B53A-0B36F82FF611}" dt="2023-08-26T18:32:23.326" v="2649" actId="20577"/>
        <pc:sldMkLst>
          <pc:docMk/>
          <pc:sldMk cId="625451698" sldId="483"/>
        </pc:sldMkLst>
        <pc:spChg chg="mod">
          <ac:chgData name="Lute,Chris" userId="4ab04b84-7404-45e1-a7f6-f8e965f9c353" providerId="ADAL" clId="{C095479B-4BF0-4C6A-B53A-0B36F82FF611}" dt="2023-08-26T18:32:23.326" v="2649" actId="20577"/>
          <ac:spMkLst>
            <pc:docMk/>
            <pc:sldMk cId="625451698" sldId="483"/>
            <ac:spMk id="3" creationId="{5641F7C4-1F86-40B8-BEE9-5C57C3A09C43}"/>
          </ac:spMkLst>
        </pc:spChg>
        <pc:picChg chg="del">
          <ac:chgData name="Lute,Chris" userId="4ab04b84-7404-45e1-a7f6-f8e965f9c353" providerId="ADAL" clId="{C095479B-4BF0-4C6A-B53A-0B36F82FF611}" dt="2023-08-23T05:11:01.901" v="2091" actId="478"/>
          <ac:picMkLst>
            <pc:docMk/>
            <pc:sldMk cId="625451698" sldId="483"/>
            <ac:picMk id="6" creationId="{3E00E925-FA59-47D1-94D8-522D0ACFA024}"/>
          </ac:picMkLst>
        </pc:picChg>
        <pc:picChg chg="add mod">
          <ac:chgData name="Lute,Chris" userId="4ab04b84-7404-45e1-a7f6-f8e965f9c353" providerId="ADAL" clId="{C095479B-4BF0-4C6A-B53A-0B36F82FF611}" dt="2023-08-23T05:11:44.001" v="2094" actId="962"/>
          <ac:picMkLst>
            <pc:docMk/>
            <pc:sldMk cId="625451698" sldId="483"/>
            <ac:picMk id="7" creationId="{570AFE4D-D9F0-F4A4-9DDB-CE74028D4295}"/>
          </ac:picMkLst>
        </pc:picChg>
      </pc:sldChg>
      <pc:sldChg chg="addSp delSp modSp mod">
        <pc:chgData name="Lute,Chris" userId="4ab04b84-7404-45e1-a7f6-f8e965f9c353" providerId="ADAL" clId="{C095479B-4BF0-4C6A-B53A-0B36F82FF611}" dt="2023-08-26T18:32:40.444" v="2651" actId="20577"/>
        <pc:sldMkLst>
          <pc:docMk/>
          <pc:sldMk cId="2428401221" sldId="484"/>
        </pc:sldMkLst>
        <pc:spChg chg="mod">
          <ac:chgData name="Lute,Chris" userId="4ab04b84-7404-45e1-a7f6-f8e965f9c353" providerId="ADAL" clId="{C095479B-4BF0-4C6A-B53A-0B36F82FF611}" dt="2023-08-26T18:32:40.444" v="2651" actId="20577"/>
          <ac:spMkLst>
            <pc:docMk/>
            <pc:sldMk cId="2428401221" sldId="484"/>
            <ac:spMk id="3" creationId="{538EE99E-29B9-4A81-B47E-2FA736B0B91E}"/>
          </ac:spMkLst>
        </pc:spChg>
        <pc:picChg chg="del">
          <ac:chgData name="Lute,Chris" userId="4ab04b84-7404-45e1-a7f6-f8e965f9c353" providerId="ADAL" clId="{C095479B-4BF0-4C6A-B53A-0B36F82FF611}" dt="2023-08-23T05:15:04.354" v="2136" actId="478"/>
          <ac:picMkLst>
            <pc:docMk/>
            <pc:sldMk cId="2428401221" sldId="484"/>
            <ac:picMk id="6" creationId="{22EDA331-6031-4C45-B480-CC396D3764E7}"/>
          </ac:picMkLst>
        </pc:picChg>
        <pc:picChg chg="add mod">
          <ac:chgData name="Lute,Chris" userId="4ab04b84-7404-45e1-a7f6-f8e965f9c353" providerId="ADAL" clId="{C095479B-4BF0-4C6A-B53A-0B36F82FF611}" dt="2023-08-23T05:15:12.481" v="2139" actId="962"/>
          <ac:picMkLst>
            <pc:docMk/>
            <pc:sldMk cId="2428401221" sldId="484"/>
            <ac:picMk id="7" creationId="{A2A2CDB6-D357-0A5D-3717-33F7EDEF7DB9}"/>
          </ac:picMkLst>
        </pc:picChg>
      </pc:sldChg>
      <pc:sldChg chg="ord">
        <pc:chgData name="Lute,Chris" userId="4ab04b84-7404-45e1-a7f6-f8e965f9c353" providerId="ADAL" clId="{C095479B-4BF0-4C6A-B53A-0B36F82FF611}" dt="2023-08-26T18:30:06.054" v="2438"/>
        <pc:sldMkLst>
          <pc:docMk/>
          <pc:sldMk cId="3367260892" sldId="487"/>
        </pc:sldMkLst>
      </pc:sldChg>
      <pc:sldChg chg="modSp mod">
        <pc:chgData name="Lute,Chris" userId="4ab04b84-7404-45e1-a7f6-f8e965f9c353" providerId="ADAL" clId="{C095479B-4BF0-4C6A-B53A-0B36F82FF611}" dt="2023-08-23T04:29:38.961" v="996" actId="20577"/>
        <pc:sldMkLst>
          <pc:docMk/>
          <pc:sldMk cId="2473134957" sldId="488"/>
        </pc:sldMkLst>
        <pc:spChg chg="mod">
          <ac:chgData name="Lute,Chris" userId="4ab04b84-7404-45e1-a7f6-f8e965f9c353" providerId="ADAL" clId="{C095479B-4BF0-4C6A-B53A-0B36F82FF611}" dt="2023-08-23T04:17:36.037" v="988" actId="20577"/>
          <ac:spMkLst>
            <pc:docMk/>
            <pc:sldMk cId="2473134957" sldId="488"/>
            <ac:spMk id="5" creationId="{5AC63120-78E7-4B55-A7A2-7D08A9D11CDD}"/>
          </ac:spMkLst>
        </pc:spChg>
        <pc:spChg chg="mod">
          <ac:chgData name="Lute,Chris" userId="4ab04b84-7404-45e1-a7f6-f8e965f9c353" providerId="ADAL" clId="{C095479B-4BF0-4C6A-B53A-0B36F82FF611}" dt="2023-08-23T04:29:38.961" v="996" actId="20577"/>
          <ac:spMkLst>
            <pc:docMk/>
            <pc:sldMk cId="2473134957" sldId="488"/>
            <ac:spMk id="11" creationId="{A608EC2B-65CC-4B5E-8132-86C550F8285A}"/>
          </ac:spMkLst>
        </pc:spChg>
        <pc:spChg chg="mod">
          <ac:chgData name="Lute,Chris" userId="4ab04b84-7404-45e1-a7f6-f8e965f9c353" providerId="ADAL" clId="{C095479B-4BF0-4C6A-B53A-0B36F82FF611}" dt="2023-08-23T03:36:43.923" v="47" actId="20577"/>
          <ac:spMkLst>
            <pc:docMk/>
            <pc:sldMk cId="2473134957" sldId="488"/>
            <ac:spMk id="13" creationId="{7F75C668-3709-4A00-8EE9-E1A5FF45041E}"/>
          </ac:spMkLst>
        </pc:spChg>
      </pc:sldChg>
      <pc:sldChg chg="addSp delSp modSp add mod modAnim modNotesTx">
        <pc:chgData name="Lute,Chris" userId="4ab04b84-7404-45e1-a7f6-f8e965f9c353" providerId="ADAL" clId="{C095479B-4BF0-4C6A-B53A-0B36F82FF611}" dt="2023-09-01T05:23:24.268" v="2655"/>
        <pc:sldMkLst>
          <pc:docMk/>
          <pc:sldMk cId="514001350" sldId="489"/>
        </pc:sldMkLst>
        <pc:spChg chg="mod">
          <ac:chgData name="Lute,Chris" userId="4ab04b84-7404-45e1-a7f6-f8e965f9c353" providerId="ADAL" clId="{C095479B-4BF0-4C6A-B53A-0B36F82FF611}" dt="2023-08-23T03:50:51.379" v="666" actId="21"/>
          <ac:spMkLst>
            <pc:docMk/>
            <pc:sldMk cId="514001350" sldId="489"/>
            <ac:spMk id="5" creationId="{0AA33B79-DC79-493C-A9DF-AF71CAD4969F}"/>
          </ac:spMkLst>
        </pc:spChg>
        <pc:spChg chg="mod">
          <ac:chgData name="Lute,Chris" userId="4ab04b84-7404-45e1-a7f6-f8e965f9c353" providerId="ADAL" clId="{C095479B-4BF0-4C6A-B53A-0B36F82FF611}" dt="2023-08-23T03:59:42.026" v="858" actId="552"/>
          <ac:spMkLst>
            <pc:docMk/>
            <pc:sldMk cId="514001350" sldId="489"/>
            <ac:spMk id="6" creationId="{A81B731D-E63A-4A23-920E-52D1B21085DC}"/>
          </ac:spMkLst>
        </pc:spChg>
        <pc:spChg chg="add mod">
          <ac:chgData name="Lute,Chris" userId="4ab04b84-7404-45e1-a7f6-f8e965f9c353" providerId="ADAL" clId="{C095479B-4BF0-4C6A-B53A-0B36F82FF611}" dt="2023-08-23T03:59:36.256" v="857" actId="552"/>
          <ac:spMkLst>
            <pc:docMk/>
            <pc:sldMk cId="514001350" sldId="489"/>
            <ac:spMk id="8" creationId="{32C4A3C4-0A98-862F-61BB-45561D73C744}"/>
          </ac:spMkLst>
        </pc:spChg>
        <pc:spChg chg="add mod">
          <ac:chgData name="Lute,Chris" userId="4ab04b84-7404-45e1-a7f6-f8e965f9c353" providerId="ADAL" clId="{C095479B-4BF0-4C6A-B53A-0B36F82FF611}" dt="2023-08-23T03:59:36.256" v="857" actId="552"/>
          <ac:spMkLst>
            <pc:docMk/>
            <pc:sldMk cId="514001350" sldId="489"/>
            <ac:spMk id="10" creationId="{525F8382-59A0-380F-A3A6-39516FA1298B}"/>
          </ac:spMkLst>
        </pc:spChg>
        <pc:spChg chg="add del mod">
          <ac:chgData name="Lute,Chris" userId="4ab04b84-7404-45e1-a7f6-f8e965f9c353" providerId="ADAL" clId="{C095479B-4BF0-4C6A-B53A-0B36F82FF611}" dt="2023-08-23T04:00:07.116" v="921" actId="478"/>
          <ac:spMkLst>
            <pc:docMk/>
            <pc:sldMk cId="514001350" sldId="489"/>
            <ac:spMk id="12" creationId="{73602D42-AC96-6CD1-E385-DEECBED12A40}"/>
          </ac:spMkLst>
        </pc:spChg>
        <pc:spChg chg="add mod">
          <ac:chgData name="Lute,Chris" userId="4ab04b84-7404-45e1-a7f6-f8e965f9c353" providerId="ADAL" clId="{C095479B-4BF0-4C6A-B53A-0B36F82FF611}" dt="2023-08-23T03:59:42.026" v="858" actId="552"/>
          <ac:spMkLst>
            <pc:docMk/>
            <pc:sldMk cId="514001350" sldId="489"/>
            <ac:spMk id="13" creationId="{A09C2F8C-44E5-3E34-ABF2-EF1DE4A04AE5}"/>
          </ac:spMkLst>
        </pc:spChg>
        <pc:picChg chg="add mod">
          <ac:chgData name="Lute,Chris" userId="4ab04b84-7404-45e1-a7f6-f8e965f9c353" providerId="ADAL" clId="{C095479B-4BF0-4C6A-B53A-0B36F82FF611}" dt="2023-08-23T03:54:14.861" v="820" actId="12788"/>
          <ac:picMkLst>
            <pc:docMk/>
            <pc:sldMk cId="514001350" sldId="489"/>
            <ac:picMk id="15" creationId="{DA601811-5B77-C9A1-0449-E63737F0D0CA}"/>
          </ac:picMkLst>
        </pc:picChg>
      </pc:sldChg>
      <pc:sldChg chg="addSp modSp new mod">
        <pc:chgData name="Lute,Chris" userId="4ab04b84-7404-45e1-a7f6-f8e965f9c353" providerId="ADAL" clId="{C095479B-4BF0-4C6A-B53A-0B36F82FF611}" dt="2023-08-23T04:34:35.384" v="1020" actId="1076"/>
        <pc:sldMkLst>
          <pc:docMk/>
          <pc:sldMk cId="1276362360" sldId="490"/>
        </pc:sldMkLst>
        <pc:spChg chg="mod">
          <ac:chgData name="Lute,Chris" userId="4ab04b84-7404-45e1-a7f6-f8e965f9c353" providerId="ADAL" clId="{C095479B-4BF0-4C6A-B53A-0B36F82FF611}" dt="2023-08-23T04:34:28.056" v="1017" actId="27636"/>
          <ac:spMkLst>
            <pc:docMk/>
            <pc:sldMk cId="1276362360" sldId="490"/>
            <ac:spMk id="3" creationId="{FB1A1588-E0E5-38CB-1395-12CF640FF974}"/>
          </ac:spMkLst>
        </pc:spChg>
        <pc:picChg chg="add mod">
          <ac:chgData name="Lute,Chris" userId="4ab04b84-7404-45e1-a7f6-f8e965f9c353" providerId="ADAL" clId="{C095479B-4BF0-4C6A-B53A-0B36F82FF611}" dt="2023-08-23T04:34:35.384" v="1020" actId="1076"/>
          <ac:picMkLst>
            <pc:docMk/>
            <pc:sldMk cId="1276362360" sldId="490"/>
            <ac:picMk id="6" creationId="{7043BD53-552B-7E11-9B21-9A25739354F2}"/>
          </ac:picMkLst>
        </pc:picChg>
      </pc:sldChg>
      <pc:sldChg chg="addSp modSp new mod modNotesTx">
        <pc:chgData name="Lute,Chris" userId="4ab04b84-7404-45e1-a7f6-f8e965f9c353" providerId="ADAL" clId="{C095479B-4BF0-4C6A-B53A-0B36F82FF611}" dt="2023-08-23T05:04:17.206" v="2083" actId="20577"/>
        <pc:sldMkLst>
          <pc:docMk/>
          <pc:sldMk cId="3621031672" sldId="491"/>
        </pc:sldMkLst>
        <pc:spChg chg="mod">
          <ac:chgData name="Lute,Chris" userId="4ab04b84-7404-45e1-a7f6-f8e965f9c353" providerId="ADAL" clId="{C095479B-4BF0-4C6A-B53A-0B36F82FF611}" dt="2023-08-23T04:34:52.166" v="1032" actId="20577"/>
          <ac:spMkLst>
            <pc:docMk/>
            <pc:sldMk cId="3621031672" sldId="491"/>
            <ac:spMk id="3" creationId="{CE5F729E-63E4-7F9A-674A-9A5B0C7F1BE0}"/>
          </ac:spMkLst>
        </pc:spChg>
        <pc:spChg chg="add mod">
          <ac:chgData name="Lute,Chris" userId="4ab04b84-7404-45e1-a7f6-f8e965f9c353" providerId="ADAL" clId="{C095479B-4BF0-4C6A-B53A-0B36F82FF611}" dt="2023-08-23T05:02:29.454" v="2064" actId="20577"/>
          <ac:spMkLst>
            <pc:docMk/>
            <pc:sldMk cId="3621031672" sldId="491"/>
            <ac:spMk id="5" creationId="{CC14A0A3-9940-0937-7322-9DE49A9CF3A5}"/>
          </ac:spMkLst>
        </pc:spChg>
      </pc:sldChg>
      <pc:sldChg chg="modSp add mod">
        <pc:chgData name="Lute,Chris" userId="4ab04b84-7404-45e1-a7f6-f8e965f9c353" providerId="ADAL" clId="{C095479B-4BF0-4C6A-B53A-0B36F82FF611}" dt="2023-08-26T18:30:23.395" v="2453" actId="20577"/>
        <pc:sldMkLst>
          <pc:docMk/>
          <pc:sldMk cId="2348692677" sldId="492"/>
        </pc:sldMkLst>
        <pc:spChg chg="mod">
          <ac:chgData name="Lute,Chris" userId="4ab04b84-7404-45e1-a7f6-f8e965f9c353" providerId="ADAL" clId="{C095479B-4BF0-4C6A-B53A-0B36F82FF611}" dt="2023-08-26T18:30:23.395" v="2453" actId="20577"/>
          <ac:spMkLst>
            <pc:docMk/>
            <pc:sldMk cId="2348692677" sldId="492"/>
            <ac:spMk id="5" creationId="{7A16E8E4-5E99-437F-A34F-D3E200B9F126}"/>
          </ac:spMkLst>
        </pc:spChg>
      </pc:sldChg>
      <pc:sldChg chg="addSp delSp modSp new mod modNotesTx">
        <pc:chgData name="Lute,Chris" userId="4ab04b84-7404-45e1-a7f6-f8e965f9c353" providerId="ADAL" clId="{C095479B-4BF0-4C6A-B53A-0B36F82FF611}" dt="2023-08-26T18:29:05.994" v="2434" actId="20577"/>
        <pc:sldMkLst>
          <pc:docMk/>
          <pc:sldMk cId="614576108" sldId="493"/>
        </pc:sldMkLst>
        <pc:spChg chg="mod">
          <ac:chgData name="Lute,Chris" userId="4ab04b84-7404-45e1-a7f6-f8e965f9c353" providerId="ADAL" clId="{C095479B-4BF0-4C6A-B53A-0B36F82FF611}" dt="2023-08-26T18:17:33.455" v="2228" actId="20577"/>
          <ac:spMkLst>
            <pc:docMk/>
            <pc:sldMk cId="614576108" sldId="493"/>
            <ac:spMk id="3" creationId="{5D0D3F25-607F-83B7-143B-1A2FA1A0D237}"/>
          </ac:spMkLst>
        </pc:spChg>
        <pc:picChg chg="add del mod">
          <ac:chgData name="Lute,Chris" userId="4ab04b84-7404-45e1-a7f6-f8e965f9c353" providerId="ADAL" clId="{C095479B-4BF0-4C6A-B53A-0B36F82FF611}" dt="2023-08-26T18:23:24.093" v="2277" actId="478"/>
          <ac:picMkLst>
            <pc:docMk/>
            <pc:sldMk cId="614576108" sldId="493"/>
            <ac:picMk id="5" creationId="{7FED9E3E-A353-850A-5C48-0703B1E803A5}"/>
          </ac:picMkLst>
        </pc:picChg>
        <pc:picChg chg="add mod">
          <ac:chgData name="Lute,Chris" userId="4ab04b84-7404-45e1-a7f6-f8e965f9c353" providerId="ADAL" clId="{C095479B-4BF0-4C6A-B53A-0B36F82FF611}" dt="2023-08-26T18:23:43.029" v="2283" actId="1036"/>
          <ac:picMkLst>
            <pc:docMk/>
            <pc:sldMk cId="614576108" sldId="493"/>
            <ac:picMk id="7" creationId="{D315294E-E2AD-74DE-CDF0-56006D543E8B}"/>
          </ac:picMkLst>
        </pc:picChg>
      </pc:sldChg>
      <pc:sldChg chg="addSp modSp new mod modNotesTx">
        <pc:chgData name="Lute,Chris" userId="4ab04b84-7404-45e1-a7f6-f8e965f9c353" providerId="ADAL" clId="{C095479B-4BF0-4C6A-B53A-0B36F82FF611}" dt="2023-08-26T18:22:50.505" v="2276" actId="20577"/>
        <pc:sldMkLst>
          <pc:docMk/>
          <pc:sldMk cId="3433158706" sldId="494"/>
        </pc:sldMkLst>
        <pc:spChg chg="mod">
          <ac:chgData name="Lute,Chris" userId="4ab04b84-7404-45e1-a7f6-f8e965f9c353" providerId="ADAL" clId="{C095479B-4BF0-4C6A-B53A-0B36F82FF611}" dt="2023-08-26T18:21:36.994" v="2262" actId="20577"/>
          <ac:spMkLst>
            <pc:docMk/>
            <pc:sldMk cId="3433158706" sldId="494"/>
            <ac:spMk id="3" creationId="{2071B6FB-5F6C-34CB-4CEA-F0329A1CB904}"/>
          </ac:spMkLst>
        </pc:spChg>
        <pc:picChg chg="add mod">
          <ac:chgData name="Lute,Chris" userId="4ab04b84-7404-45e1-a7f6-f8e965f9c353" providerId="ADAL" clId="{C095479B-4BF0-4C6A-B53A-0B36F82FF611}" dt="2023-08-26T18:21:24.446" v="2239" actId="1036"/>
          <ac:picMkLst>
            <pc:docMk/>
            <pc:sldMk cId="3433158706" sldId="494"/>
            <ac:picMk id="6" creationId="{9BE9F9B3-CDBB-0BC0-3A97-5F1CB12C84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7AFE3-23AE-B64D-BC4E-80B45B539538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0A2A0-4CCE-CE4D-84D5-01D9314B4A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4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A2A0-4CCE-CE4D-84D5-01D9314B4A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6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analog control signals include: 0-5 V, 0-10 V, or 4-20 mA</a:t>
            </a:r>
          </a:p>
          <a:p>
            <a:r>
              <a:rPr lang="en-US" dirty="0"/>
              <a:t>Digital signals are either on (true) or off (false). Common voltages for digital signals include 3.3 V, 5 V, 12 V, or 24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A2A0-4CCE-CE4D-84D5-01D9314B4A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6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A2A0-4CCE-CE4D-84D5-01D9314B4A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5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controller may only have low voltage outputs available (e.g., 5 V) but you need to control a large relay or contactor that needs a higher coil voltage (24 VDC or 120 VAC). Or, a large contactor may need more coil current than you can drive from your digital output. Use a small relay to break the coil voltage to the larger relay. The small relay is called an </a:t>
            </a:r>
            <a:r>
              <a:rPr lang="en-US" b="1" dirty="0"/>
              <a:t>interposing relay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A2A0-4CCE-CE4D-84D5-01D9314B4AC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1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 of electromechanical relays is limited by number of switching cycles (mechanical failure)</a:t>
            </a:r>
          </a:p>
          <a:p>
            <a:r>
              <a:rPr lang="en-US" dirty="0"/>
              <a:t>SSRs have no moving parts and can switch much faster without mechanical failure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0A2A0-4CCE-CE4D-84D5-01D9314B4AC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0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12277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9198"/>
            <a:ext cx="6858000" cy="41217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0" y="6619620"/>
            <a:ext cx="9144000" cy="238380"/>
          </a:xfrm>
          <a:prstGeom prst="rect">
            <a:avLst/>
          </a:prstGeom>
          <a:solidFill>
            <a:srgbClr val="1E4D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24A3AA-C2E0-9D4F-B5FD-C66F4D410DA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24A3AA-C2E0-9D4F-B5FD-C66F4D410DA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rgbClr val="1E4D2A"/>
          </a:solidFill>
        </p:spPr>
        <p:txBody>
          <a:bodyPr anchor="ctr"/>
          <a:lstStyle>
            <a:lvl1pPr algn="ctr">
              <a:defRPr sz="1200" i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Colorado State University.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94" y="182247"/>
            <a:ext cx="7886700" cy="677290"/>
          </a:xfrm>
        </p:spPr>
        <p:txBody>
          <a:bodyPr/>
          <a:lstStyle>
            <a:lvl1pPr>
              <a:defRPr b="0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59537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05850" y="6492875"/>
            <a:ext cx="438150" cy="365125"/>
          </a:xfrm>
          <a:prstGeom prst="rect">
            <a:avLst/>
          </a:prstGeom>
        </p:spPr>
        <p:txBody>
          <a:bodyPr anchor="ctr"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fld id="{AF24A3AA-C2E0-9D4F-B5FD-C66F4D410D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906" y="182247"/>
            <a:ext cx="619887" cy="61988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24A3AA-C2E0-9D4F-B5FD-C66F4D410DA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F24A3AA-C2E0-9D4F-B5FD-C66F4D410DA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92846" y="1090706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sp>
        <p:nvSpPr>
          <p:cNvPr id="3" name="TextBox 2"/>
          <p:cNvSpPr txBox="1"/>
          <p:nvPr/>
        </p:nvSpPr>
        <p:spPr>
          <a:xfrm>
            <a:off x="-1385452" y="-418353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sp>
        <p:nvSpPr>
          <p:cNvPr id="5" name="TextBox 4"/>
          <p:cNvSpPr txBox="1"/>
          <p:nvPr/>
        </p:nvSpPr>
        <p:spPr>
          <a:xfrm>
            <a:off x="-1447027" y="-702236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639" y="1829797"/>
            <a:ext cx="8312726" cy="55060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78" b="1">
                <a:solidFill>
                  <a:srgbClr val="1E4D2A"/>
                </a:solidFill>
                <a:latin typeface="Cambria Math" charset="0"/>
                <a:ea typeface="Cambria Math" charset="0"/>
                <a:cs typeface="Cambria Math" charset="0"/>
              </a:defRPr>
            </a:lvl1pPr>
            <a:lvl2pPr marL="347254" indent="0">
              <a:buNone/>
              <a:defRPr sz="2728">
                <a:solidFill>
                  <a:schemeClr val="bg1"/>
                </a:solidFill>
                <a:latin typeface="+mj-lt"/>
              </a:defRPr>
            </a:lvl2pPr>
            <a:lvl3pPr marL="694509" indent="0">
              <a:buNone/>
              <a:defRPr sz="2728">
                <a:solidFill>
                  <a:schemeClr val="bg1"/>
                </a:solidFill>
                <a:latin typeface="+mj-lt"/>
              </a:defRPr>
            </a:lvl3pPr>
            <a:lvl4pPr marL="1041763" indent="0">
              <a:buNone/>
              <a:defRPr sz="2728">
                <a:solidFill>
                  <a:schemeClr val="bg1"/>
                </a:solidFill>
                <a:latin typeface="+mj-lt"/>
              </a:defRPr>
            </a:lvl4pPr>
            <a:lvl5pPr marL="1389018" indent="0">
              <a:buNone/>
              <a:defRPr sz="2728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15639" y="3640348"/>
            <a:ext cx="8312726" cy="258532"/>
          </a:xfrm>
          <a:solidFill>
            <a:schemeClr val="bg1"/>
          </a:solidFill>
        </p:spPr>
        <p:txBody>
          <a:bodyPr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defRPr>
            </a:lvl1pPr>
            <a:lvl2pPr marL="347254" indent="0">
              <a:buNone/>
              <a:defRPr/>
            </a:lvl2pPr>
            <a:lvl3pPr marL="694509" indent="0">
              <a:buNone/>
              <a:defRPr/>
            </a:lvl3pPr>
            <a:lvl4pPr marL="1041763" indent="0">
              <a:buNone/>
              <a:defRPr/>
            </a:lvl4pPr>
            <a:lvl5pPr marL="1389018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892846" y="1090706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sp>
        <p:nvSpPr>
          <p:cNvPr id="11" name="TextBox 10"/>
          <p:cNvSpPr txBox="1"/>
          <p:nvPr/>
        </p:nvSpPr>
        <p:spPr>
          <a:xfrm>
            <a:off x="-1385452" y="-418353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sp>
        <p:nvSpPr>
          <p:cNvPr id="14" name="TextBox 13"/>
          <p:cNvSpPr txBox="1"/>
          <p:nvPr/>
        </p:nvSpPr>
        <p:spPr>
          <a:xfrm>
            <a:off x="-1447027" y="-702236"/>
            <a:ext cx="184731" cy="302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64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15639" y="2876550"/>
            <a:ext cx="8312726" cy="2858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6070577"/>
            <a:ext cx="3520440" cy="787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3" r:id="rId3"/>
    <p:sldLayoutId id="2147483705" r:id="rId4"/>
    <p:sldLayoutId id="2147483707" r:id="rId5"/>
    <p:sldLayoutId id="2147483708" r:id="rId6"/>
    <p:sldLayoutId id="2147483711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.lute@colostate.edu" TargetMode="External"/><Relationship Id="rId2" Type="http://schemas.openxmlformats.org/officeDocument/2006/relationships/hyperlink" Target="https://github.com/chris-lute/Powerhouse_research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5639" y="1829797"/>
            <a:ext cx="8539518" cy="523220"/>
          </a:xfrm>
        </p:spPr>
        <p:txBody>
          <a:bodyPr/>
          <a:lstStyle/>
          <a:p>
            <a:pPr algn="ctr"/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CMU Serif Roman" charset="0"/>
              </a:rPr>
              <a:t>Experimental Controls and Automation</a:t>
            </a:r>
            <a:endParaRPr lang="en-US" sz="2400" b="0" dirty="0">
              <a:latin typeface="Cambria Math" panose="02040503050406030204" pitchFamily="18" charset="0"/>
              <a:ea typeface="Cambria Math" panose="02040503050406030204" pitchFamily="18" charset="0"/>
              <a:cs typeface="CMU Serif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10583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MU Serif Roman" charset="0"/>
              </a:rPr>
              <a:t>Christopher Lute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CMU Serif Roman" charset="0"/>
              </a:rPr>
              <a:t>8 August 2024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7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A1D1A-746C-548C-064C-F96E2DAF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E6D88-F7EA-B1FB-759C-8C8F7532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Solid State Relay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65CA-CCEF-D4FE-2EDE-936EF317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09E1A-6143-F5D3-4A0C-07310AAF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062"/>
            <a:ext cx="3200400" cy="3200400"/>
          </a:xfrm>
          <a:prstGeom prst="rect">
            <a:avLst/>
          </a:prstGeom>
        </p:spPr>
      </p:pic>
      <p:pic>
        <p:nvPicPr>
          <p:cNvPr id="3074" name="Picture 2" descr="DAYTON Solid State Relay: DIN-Rail &amp; Surface Mounted, 40 A Max Output Current, SCR, AC Output">
            <a:extLst>
              <a:ext uri="{FF2B5EF4-FFF2-40B4-BE49-F238E27FC236}">
                <a16:creationId xmlns:a16="http://schemas.microsoft.com/office/drawing/2014/main" id="{1D260AC7-445B-147B-5388-F013CF49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69062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D6E5A-F80B-0231-587D-936F69790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869062"/>
            <a:ext cx="32004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8B6F7-7B10-034A-D63F-E16AF86FB7E9}"/>
              </a:ext>
            </a:extLst>
          </p:cNvPr>
          <p:cNvSpPr txBox="1"/>
          <p:nvPr/>
        </p:nvSpPr>
        <p:spPr>
          <a:xfrm>
            <a:off x="180594" y="4069462"/>
            <a:ext cx="7886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Solid State Relays (SSRs)</a:t>
            </a:r>
            <a:endParaRPr lang="en-US" sz="18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Electromechanical relays can only switch in the 1-10 Hz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SSRs can switch in the 100s of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SSR control inputs are typically much lower voltage and current than electromechanical relays or contactors</a:t>
            </a:r>
          </a:p>
        </p:txBody>
      </p:sp>
    </p:spTree>
    <p:extLst>
      <p:ext uri="{BB962C8B-B14F-4D97-AF65-F5344CB8AC3E}">
        <p14:creationId xmlns:p14="http://schemas.microsoft.com/office/powerpoint/2010/main" val="401765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C09640-50EA-8DD0-5BC5-144178834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0AF84-23A6-19C1-99E2-9EF9192A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Hysteresis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370DF-CED6-EEC0-3C87-7E85A46D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CD25-1A03-E577-12CB-4C4854D8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5450"/>
            <a:ext cx="4972050" cy="2257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AAA3B-BFD2-DBB7-075A-43AFFEC35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4159" r="7708" b="12094"/>
          <a:stretch/>
        </p:blipFill>
        <p:spPr>
          <a:xfrm>
            <a:off x="4053121" y="869062"/>
            <a:ext cx="5090879" cy="3375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9BC64-5A02-839D-09EC-0D528F796B06}"/>
              </a:ext>
            </a:extLst>
          </p:cNvPr>
          <p:cNvSpPr txBox="1"/>
          <p:nvPr/>
        </p:nvSpPr>
        <p:spPr>
          <a:xfrm>
            <a:off x="180594" y="1541355"/>
            <a:ext cx="3872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Controller turns on when it reaches a low limit and turns off when it reaches a high limit</a:t>
            </a:r>
          </a:p>
        </p:txBody>
      </p:sp>
    </p:spTree>
    <p:extLst>
      <p:ext uri="{BB962C8B-B14F-4D97-AF65-F5344CB8AC3E}">
        <p14:creationId xmlns:p14="http://schemas.microsoft.com/office/powerpoint/2010/main" val="261554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B0A25C-B82C-0372-FC55-753124CE7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C7610B-61FE-440F-9792-4636AE1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PWM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85D97-1020-C26E-FB81-C76029C3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pulse width modulation waveform">
            <a:extLst>
              <a:ext uri="{FF2B5EF4-FFF2-40B4-BE49-F238E27FC236}">
                <a16:creationId xmlns:a16="http://schemas.microsoft.com/office/drawing/2014/main" id="{9CF8906B-275D-2BF8-2175-793547AE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981075"/>
            <a:ext cx="4038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0094F5-63DC-EF0B-5C03-7389998E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62" y="2512314"/>
            <a:ext cx="7321099" cy="377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58689-A354-91F9-8C53-FCBC6EE0AD1F}"/>
              </a:ext>
            </a:extLst>
          </p:cNvPr>
          <p:cNvSpPr txBox="1"/>
          <p:nvPr/>
        </p:nvSpPr>
        <p:spPr>
          <a:xfrm>
            <a:off x="180594" y="1178093"/>
            <a:ext cx="4782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Uses a series of short ON and OFF pulses of varying widths to control the average value of a signal or process</a:t>
            </a:r>
          </a:p>
        </p:txBody>
      </p:sp>
    </p:spTree>
    <p:extLst>
      <p:ext uri="{BB962C8B-B14F-4D97-AF65-F5344CB8AC3E}">
        <p14:creationId xmlns:p14="http://schemas.microsoft.com/office/powerpoint/2010/main" val="227880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0EE8A-1709-3799-73D4-81D0FCDC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95C6F-D1B7-39EE-6D40-CB1AA7EE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Feedback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3E34C-DCD6-1230-EB80-46029E57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44291B-E6CA-F851-3992-468D4A24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2391855"/>
            <a:ext cx="8686800" cy="19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5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CCD54-6D66-831B-A5BA-49EAE85F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54DD3-E522-5641-004F-EE190FB0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PID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BDED3-8896-F57A-F813-BA1201A1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24E0D-7397-F3E4-D983-BB3A4540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204912"/>
            <a:ext cx="87439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EFA610-8857-2A59-810A-396EAE0E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855D2-2EF2-461F-7849-1D013C04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PID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A2570-6192-3536-2728-BB052F13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97941-7C01-9A24-D32E-C24D4C0D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9" y="3825875"/>
            <a:ext cx="6653048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AD559-D72E-86D2-92DA-41D2C3AE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06" y="1009206"/>
            <a:ext cx="54768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23FB0-7E47-9F55-6426-68EF5D18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EA98F0-971D-1E8A-6D2D-8C2A6A4FF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7B4D2-4947-6A17-C3D9-54EFCBC6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93291-A4F8-731F-8B60-3C9A070D28BE}"/>
              </a:ext>
            </a:extLst>
          </p:cNvPr>
          <p:cNvSpPr txBox="1"/>
          <p:nvPr/>
        </p:nvSpPr>
        <p:spPr>
          <a:xfrm>
            <a:off x="830751" y="1921880"/>
            <a:ext cx="7482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learn more: </a:t>
            </a:r>
          </a:p>
          <a:p>
            <a:r>
              <a:rPr lang="en-US" dirty="0"/>
              <a:t>Dr. Dan </a:t>
            </a:r>
            <a:r>
              <a:rPr lang="en-US" dirty="0" err="1"/>
              <a:t>Herber</a:t>
            </a:r>
            <a:r>
              <a:rPr lang="en-US" dirty="0"/>
              <a:t>, Control Engineering for Systems Engineers, SYSE 511</a:t>
            </a:r>
          </a:p>
          <a:p>
            <a:endParaRPr lang="en-US" dirty="0"/>
          </a:p>
          <a:p>
            <a:r>
              <a:rPr lang="en-US" dirty="0"/>
              <a:t>All code can be found at: </a:t>
            </a:r>
            <a:r>
              <a:rPr lang="en-US" dirty="0">
                <a:hlinkClick r:id="rId2"/>
              </a:rPr>
              <a:t>https://github.com/chris-lute/Powerhouse_research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email me at: </a:t>
            </a:r>
            <a:r>
              <a:rPr lang="en-US" dirty="0">
                <a:hlinkClick r:id="rId3"/>
              </a:rPr>
              <a:t>chris.lute@colostate.edu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10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3CA86-42FE-6150-5DC0-534EDD599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693F-81C9-EDF3-A678-786194D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Areas of expertise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B9E9A-0B3C-665C-DBEC-5538155D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482E8-A7C6-B094-947B-1D7424F2788D}"/>
              </a:ext>
            </a:extLst>
          </p:cNvPr>
          <p:cNvSpPr txBox="1"/>
          <p:nvPr/>
        </p:nvSpPr>
        <p:spPr>
          <a:xfrm>
            <a:off x="424070" y="1166191"/>
            <a:ext cx="41066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Industrial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Electrical wiring and power</a:t>
            </a:r>
          </a:p>
        </p:txBody>
      </p:sp>
    </p:spTree>
    <p:extLst>
      <p:ext uri="{BB962C8B-B14F-4D97-AF65-F5344CB8AC3E}">
        <p14:creationId xmlns:p14="http://schemas.microsoft.com/office/powerpoint/2010/main" val="355296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CEB07-AB46-B3AD-7B55-7DBDC221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6C71B2-DFA6-1419-B8DA-EA0B7CF7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control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FA672-74B1-D4CE-AF0C-6EA56C8D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B6C02-E2ED-5889-3301-4EE59BF4784D}"/>
              </a:ext>
            </a:extLst>
          </p:cNvPr>
          <p:cNvSpPr txBox="1"/>
          <p:nvPr/>
        </p:nvSpPr>
        <p:spPr>
          <a:xfrm>
            <a:off x="1053104" y="2876730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Relay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23BA7-BB35-FC83-73B4-F787A40BC6D9}"/>
              </a:ext>
            </a:extLst>
          </p:cNvPr>
          <p:cNvSpPr txBox="1"/>
          <p:nvPr/>
        </p:nvSpPr>
        <p:spPr>
          <a:xfrm>
            <a:off x="3958338" y="2866234"/>
            <a:ext cx="1259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Contactor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F14FF-C0D2-0E07-8B7E-403D451D160A}"/>
              </a:ext>
            </a:extLst>
          </p:cNvPr>
          <p:cNvSpPr txBox="1"/>
          <p:nvPr/>
        </p:nvSpPr>
        <p:spPr>
          <a:xfrm>
            <a:off x="472016" y="5262626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Analog/digital</a:t>
            </a:r>
          </a:p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modules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0AD6F-EC80-BF8D-0EA2-D82F43208333}"/>
              </a:ext>
            </a:extLst>
          </p:cNvPr>
          <p:cNvSpPr txBox="1"/>
          <p:nvPr/>
        </p:nvSpPr>
        <p:spPr>
          <a:xfrm>
            <a:off x="6221230" y="2866234"/>
            <a:ext cx="2667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Solid State Relay (SSR)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4A0C90-4227-8922-4975-22D1C43A2CE1}"/>
              </a:ext>
            </a:extLst>
          </p:cNvPr>
          <p:cNvSpPr txBox="1"/>
          <p:nvPr/>
        </p:nvSpPr>
        <p:spPr>
          <a:xfrm>
            <a:off x="4048075" y="5252130"/>
            <a:ext cx="1080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Arduino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6351C3-5DC3-A9D5-3857-A2DE52F59DCD}"/>
              </a:ext>
            </a:extLst>
          </p:cNvPr>
          <p:cNvSpPr txBox="1"/>
          <p:nvPr/>
        </p:nvSpPr>
        <p:spPr>
          <a:xfrm>
            <a:off x="6754902" y="5252130"/>
            <a:ext cx="1599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Raspberry Pi</a:t>
            </a:r>
          </a:p>
        </p:txBody>
      </p:sp>
      <p:pic>
        <p:nvPicPr>
          <p:cNvPr id="6" name="Picture 2" descr="G2R-1C">
            <a:extLst>
              <a:ext uri="{FF2B5EF4-FFF2-40B4-BE49-F238E27FC236}">
                <a16:creationId xmlns:a16="http://schemas.microsoft.com/office/drawing/2014/main" id="{CBEF4BC9-2A2E-945A-4F9D-649C0482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6" y="1494634"/>
            <a:ext cx="14144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small grey device with black wires&#10;&#10;Description automatically generated">
            <a:extLst>
              <a:ext uri="{FF2B5EF4-FFF2-40B4-BE49-F238E27FC236}">
                <a16:creationId xmlns:a16="http://schemas.microsoft.com/office/drawing/2014/main" id="{10501721-70F6-5DC2-D770-5BC9F0BF2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11801" r="27164" b="14963"/>
          <a:stretch/>
        </p:blipFill>
        <p:spPr>
          <a:xfrm>
            <a:off x="3680822" y="1494634"/>
            <a:ext cx="1814673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B723BE-7BB6-56A5-06E3-18A2B4076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968" y="1494634"/>
            <a:ext cx="1371600" cy="1371600"/>
          </a:xfrm>
          <a:prstGeom prst="rect">
            <a:avLst/>
          </a:prstGeom>
        </p:spPr>
      </p:pic>
      <p:pic>
        <p:nvPicPr>
          <p:cNvPr id="19" name="Picture 6" descr="783907-01">
            <a:extLst>
              <a:ext uri="{FF2B5EF4-FFF2-40B4-BE49-F238E27FC236}">
                <a16:creationId xmlns:a16="http://schemas.microsoft.com/office/drawing/2014/main" id="{580D69B1-FA03-3751-1A07-7BC6C6EC4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9" t="7850" r="11803" b="10782"/>
          <a:stretch/>
        </p:blipFill>
        <p:spPr bwMode="auto">
          <a:xfrm>
            <a:off x="827884" y="3891026"/>
            <a:ext cx="123302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5AAFCE-5D18-B3A3-306B-C29E1DD87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758" y="3859537"/>
            <a:ext cx="1828800" cy="1371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85C88-D8DB-7AB3-13EB-C738CECCA2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1" t="21640" r="5469" b="20437"/>
          <a:stretch/>
        </p:blipFill>
        <p:spPr>
          <a:xfrm>
            <a:off x="6533574" y="3859537"/>
            <a:ext cx="204238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6669AC-531B-9026-1A22-253EDAAA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61086-61DC-A58A-CA3B-30D44CE4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BD1D-932E-361D-426C-A7819216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0C406-2BD9-14FB-2937-29420AB7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42" y="1301444"/>
            <a:ext cx="5338916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B1D95-6FBF-2659-EFD7-464DEC582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542" y="4000668"/>
            <a:ext cx="5338916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C6DAE-3E82-F884-A6C9-6D3D04019C7E}"/>
              </a:ext>
            </a:extLst>
          </p:cNvPr>
          <p:cNvSpPr txBox="1"/>
          <p:nvPr/>
        </p:nvSpPr>
        <p:spPr>
          <a:xfrm>
            <a:off x="4099756" y="901334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53408-4A01-4330-B1B8-33321713ED0C}"/>
              </a:ext>
            </a:extLst>
          </p:cNvPr>
          <p:cNvSpPr txBox="1"/>
          <p:nvPr/>
        </p:nvSpPr>
        <p:spPr>
          <a:xfrm>
            <a:off x="4120595" y="360055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130462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C5D47E-BFEE-E37F-8977-FC45B479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4D31E7-A665-608D-1FE8-39C121DA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Shielded cable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3042F-9E13-2227-F507-6D0C890C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Shielded cable - Wikipedia">
            <a:extLst>
              <a:ext uri="{FF2B5EF4-FFF2-40B4-BE49-F238E27FC236}">
                <a16:creationId xmlns:a16="http://schemas.microsoft.com/office/drawing/2014/main" id="{919FCBC5-3861-038A-45C2-1C8C9CE4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72789"/>
            <a:ext cx="3657600" cy="30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3CFB9-7946-491A-BA4C-2085E446EB0E}"/>
              </a:ext>
            </a:extLst>
          </p:cNvPr>
          <p:cNvSpPr txBox="1"/>
          <p:nvPr/>
        </p:nvSpPr>
        <p:spPr>
          <a:xfrm>
            <a:off x="4063481" y="3908133"/>
            <a:ext cx="50805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Drain wire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A bare wire in continuous contact with the shield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drain wire should be connected to earth or chassis ground at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one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only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one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end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CC1081-05F2-2E8D-C643-83A14059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192"/>
            <a:ext cx="2743200" cy="38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1E403-FF4E-6476-8167-660798F0CBA5}"/>
              </a:ext>
            </a:extLst>
          </p:cNvPr>
          <p:cNvSpPr txBox="1"/>
          <p:nvPr/>
        </p:nvSpPr>
        <p:spPr>
          <a:xfrm>
            <a:off x="314325" y="872789"/>
            <a:ext cx="51720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Twisted pair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Twisting conductors together cancels noise</a:t>
            </a:r>
          </a:p>
          <a:p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Shielded twisted pair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An outer metal foil or braid absorbs EMI before it can reach the signal conductors</a:t>
            </a:r>
          </a:p>
        </p:txBody>
      </p:sp>
    </p:spTree>
    <p:extLst>
      <p:ext uri="{BB962C8B-B14F-4D97-AF65-F5344CB8AC3E}">
        <p14:creationId xmlns:p14="http://schemas.microsoft.com/office/powerpoint/2010/main" val="274027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BF737A-D49A-5DC8-20B8-0134CA5C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353EF-FEF1-234E-4D46-F637BE44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Switch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1CFE0-A80D-8D7E-36AC-0D38EC38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947D5A-808A-839D-252F-DA8917A9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090613"/>
            <a:ext cx="63817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5EC0B3-33B2-7FFC-4EE6-A7CFAD7AD49C}"/>
              </a:ext>
            </a:extLst>
          </p:cNvPr>
          <p:cNvSpPr txBox="1"/>
          <p:nvPr/>
        </p:nvSpPr>
        <p:spPr>
          <a:xfrm>
            <a:off x="339344" y="3195638"/>
            <a:ext cx="3784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SPST – Single Pole Single Throw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SPDT – Single Pole Double Throw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DPST – Double Pole Single Throw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DPDT – Double Pole Double Throw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NO – Normally Open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NC – Normally Closed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8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5FF87-F00E-8825-3658-3D44AE51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593AA-8154-E1C2-B012-4463178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101C7-3F1F-3CCB-D776-BAF9F718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yellow cylinder with metal rods&#10;&#10;Description automatically generated">
            <a:extLst>
              <a:ext uri="{FF2B5EF4-FFF2-40B4-BE49-F238E27FC236}">
                <a16:creationId xmlns:a16="http://schemas.microsoft.com/office/drawing/2014/main" id="{CB7240DC-4EB6-C823-B048-60BAA105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888112"/>
            <a:ext cx="319087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4E5A4-081E-7A01-986D-CDB1930B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8375"/>
            <a:ext cx="4921250" cy="492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52B25D-4B39-3582-12CE-F03A47890A14}"/>
              </a:ext>
            </a:extLst>
          </p:cNvPr>
          <p:cNvSpPr txBox="1"/>
          <p:nvPr/>
        </p:nvSpPr>
        <p:spPr>
          <a:xfrm>
            <a:off x="4921251" y="3800977"/>
            <a:ext cx="3784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Relay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Electrically controlled switch with two parts: a 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coil</a:t>
            </a: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 and a </a:t>
            </a:r>
            <a:r>
              <a:rPr lang="en-US" sz="1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contact</a:t>
            </a:r>
          </a:p>
          <a:p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Many relays are double throw and will have one NO and one NC contact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CE2A2F-442C-CF1E-89CC-E919C6E7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92B10-CEED-1FFF-8343-A532C99B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AFBA0-501E-D4C1-78B9-2B66A23B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C9273-098D-E003-1FB6-C732FF29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5" y="869062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2EF7C-E5D0-639E-65F4-1EA17DAD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2475"/>
            <a:ext cx="3300413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E363E-5DCE-AD54-DDD8-2D3AD10B516F}"/>
              </a:ext>
            </a:extLst>
          </p:cNvPr>
          <p:cNvSpPr txBox="1"/>
          <p:nvPr/>
        </p:nvSpPr>
        <p:spPr>
          <a:xfrm>
            <a:off x="180593" y="869062"/>
            <a:ext cx="62106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Contactor</a:t>
            </a: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Same operating principles as relays but designed for higher currents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Usually single throw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776CA-4DB0-938E-85B9-2698E1DB9125}"/>
              </a:ext>
            </a:extLst>
          </p:cNvPr>
          <p:cNvSpPr txBox="1"/>
          <p:nvPr/>
        </p:nvSpPr>
        <p:spPr>
          <a:xfrm>
            <a:off x="4093368" y="4246344"/>
            <a:ext cx="4595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Can be single pole, double pole, or three pole for controlling three phase loads like motors</a:t>
            </a:r>
          </a:p>
        </p:txBody>
      </p:sp>
    </p:spTree>
    <p:extLst>
      <p:ext uri="{BB962C8B-B14F-4D97-AF65-F5344CB8AC3E}">
        <p14:creationId xmlns:p14="http://schemas.microsoft.com/office/powerpoint/2010/main" val="6021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EAF75C-17CB-068B-E9A9-5A93B8BB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Colorado State University.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BC3DDD-0396-3FFE-EC6B-2B0FA04C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Interposing relay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E5C7F-6301-BC80-B93B-8C18DFE2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4A3AA-C2E0-9D4F-B5FD-C66F4D410DA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717AC-4E8D-0855-7903-8F1CBD433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50" y="1199360"/>
            <a:ext cx="4305901" cy="2476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4C939-206B-2981-FA75-29E7870154B2}"/>
              </a:ext>
            </a:extLst>
          </p:cNvPr>
          <p:cNvSpPr txBox="1"/>
          <p:nvPr/>
        </p:nvSpPr>
        <p:spPr>
          <a:xfrm>
            <a:off x="180594" y="3679181"/>
            <a:ext cx="7886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Interposing relay</a:t>
            </a:r>
            <a:endParaRPr lang="en-US" sz="18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Interface between different voltages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 a small, low current relay to control coil voltage for a large, normally open contactor</a:t>
            </a:r>
          </a:p>
        </p:txBody>
      </p:sp>
    </p:spTree>
    <p:extLst>
      <p:ext uri="{BB962C8B-B14F-4D97-AF65-F5344CB8AC3E}">
        <p14:creationId xmlns:p14="http://schemas.microsoft.com/office/powerpoint/2010/main" val="31387147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emplate3" id="{3A34C5CB-249D-CC4F-BBE3-F54B58D0996B}" vid="{97ED270F-789F-8744-ACB4-7444C2F7F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myTemplate3</Template>
  <TotalTime>19008</TotalTime>
  <Words>670</Words>
  <Application>Microsoft Office PowerPoint</Application>
  <PresentationFormat>On-screen Show (4:3)</PresentationFormat>
  <Paragraphs>112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Theme3</vt:lpstr>
      <vt:lpstr>PowerPoint Presentation</vt:lpstr>
      <vt:lpstr>Areas of expertise</vt:lpstr>
      <vt:lpstr>Common control devices</vt:lpstr>
      <vt:lpstr>Signal types</vt:lpstr>
      <vt:lpstr>Shielded cable</vt:lpstr>
      <vt:lpstr>Switch types</vt:lpstr>
      <vt:lpstr>Relay</vt:lpstr>
      <vt:lpstr>Contactors</vt:lpstr>
      <vt:lpstr>Interposing relay</vt:lpstr>
      <vt:lpstr>Solid State Relay</vt:lpstr>
      <vt:lpstr>Hysteresis Control</vt:lpstr>
      <vt:lpstr>PWM Control</vt:lpstr>
      <vt:lpstr>Feedback control</vt:lpstr>
      <vt:lpstr>PID control</vt:lpstr>
      <vt:lpstr>PID control</vt:lpstr>
      <vt:lpstr>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Cale,Jim</dc:creator>
  <cp:lastModifiedBy>Lute,Chris</cp:lastModifiedBy>
  <cp:revision>599</cp:revision>
  <cp:lastPrinted>2020-06-18T22:33:26Z</cp:lastPrinted>
  <dcterms:created xsi:type="dcterms:W3CDTF">2017-07-20T21:49:58Z</dcterms:created>
  <dcterms:modified xsi:type="dcterms:W3CDTF">2024-08-08T13:47:31Z</dcterms:modified>
</cp:coreProperties>
</file>